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4"/>
  </p:notesMasterIdLst>
  <p:sldIdLst>
    <p:sldId id="256" r:id="rId2"/>
    <p:sldId id="259" r:id="rId3"/>
    <p:sldId id="257" r:id="rId4"/>
    <p:sldId id="286" r:id="rId5"/>
    <p:sldId id="287" r:id="rId6"/>
    <p:sldId id="364" r:id="rId7"/>
    <p:sldId id="289" r:id="rId8"/>
    <p:sldId id="290" r:id="rId9"/>
    <p:sldId id="291" r:id="rId10"/>
    <p:sldId id="312" r:id="rId11"/>
    <p:sldId id="313" r:id="rId12"/>
    <p:sldId id="314" r:id="rId13"/>
    <p:sldId id="315" r:id="rId14"/>
    <p:sldId id="316" r:id="rId15"/>
    <p:sldId id="317" r:id="rId16"/>
    <p:sldId id="318" r:id="rId17"/>
    <p:sldId id="319" r:id="rId18"/>
    <p:sldId id="320" r:id="rId19"/>
    <p:sldId id="321" r:id="rId20"/>
    <p:sldId id="323" r:id="rId21"/>
    <p:sldId id="330" r:id="rId22"/>
    <p:sldId id="329" r:id="rId23"/>
    <p:sldId id="324" r:id="rId24"/>
    <p:sldId id="325" r:id="rId25"/>
    <p:sldId id="331" r:id="rId26"/>
    <p:sldId id="332" r:id="rId27"/>
    <p:sldId id="333" r:id="rId28"/>
    <p:sldId id="326" r:id="rId29"/>
    <p:sldId id="327" r:id="rId30"/>
    <p:sldId id="328" r:id="rId31"/>
    <p:sldId id="322" r:id="rId32"/>
    <p:sldId id="334" r:id="rId33"/>
    <p:sldId id="335" r:id="rId34"/>
    <p:sldId id="336" r:id="rId35"/>
    <p:sldId id="337" r:id="rId36"/>
    <p:sldId id="338" r:id="rId37"/>
    <p:sldId id="339" r:id="rId38"/>
    <p:sldId id="341" r:id="rId39"/>
    <p:sldId id="342" r:id="rId40"/>
    <p:sldId id="344" r:id="rId41"/>
    <p:sldId id="346" r:id="rId42"/>
    <p:sldId id="347" r:id="rId43"/>
    <p:sldId id="353" r:id="rId44"/>
    <p:sldId id="351" r:id="rId45"/>
    <p:sldId id="348" r:id="rId46"/>
    <p:sldId id="349" r:id="rId47"/>
    <p:sldId id="350" r:id="rId48"/>
    <p:sldId id="355" r:id="rId49"/>
    <p:sldId id="354" r:id="rId50"/>
    <p:sldId id="356" r:id="rId51"/>
    <p:sldId id="358" r:id="rId52"/>
    <p:sldId id="357" r:id="rId53"/>
    <p:sldId id="340" r:id="rId54"/>
    <p:sldId id="359" r:id="rId55"/>
    <p:sldId id="362" r:id="rId56"/>
    <p:sldId id="360" r:id="rId57"/>
    <p:sldId id="361" r:id="rId58"/>
    <p:sldId id="367" r:id="rId59"/>
    <p:sldId id="365" r:id="rId60"/>
    <p:sldId id="366" r:id="rId61"/>
    <p:sldId id="363" r:id="rId62"/>
    <p:sldId id="368" r:id="rId63"/>
  </p:sldIdLst>
  <p:sldSz cx="12192000" cy="6858000"/>
  <p:notesSz cx="6858000" cy="9144000"/>
  <p:embeddedFontLst>
    <p:embeddedFont>
      <p:font typeface="Calibri" panose="020F0502020204030204" pitchFamily="34" charset="0"/>
      <p:regular r:id="rId65"/>
      <p:bold r:id="rId66"/>
      <p:italic r:id="rId67"/>
      <p:boldItalic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56" autoAdjust="0"/>
    <p:restoredTop sz="79530" autoAdjust="0"/>
  </p:normalViewPr>
  <p:slideViewPr>
    <p:cSldViewPr>
      <p:cViewPr varScale="1">
        <p:scale>
          <a:sx n="58" d="100"/>
          <a:sy n="58" d="100"/>
        </p:scale>
        <p:origin x="1548" y="-396"/>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6B3482-A5A5-483D-9AC9-18DF8BB12217}" type="datetimeFigureOut">
              <a:rPr lang="en-US" smtClean="0"/>
              <a:t>1/31/2024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8D2D79-2C32-4641-9051-582DF8DE995C}" type="slidenum">
              <a:rPr lang="en-US" smtClean="0"/>
              <a:t>‹#›</a:t>
            </a:fld>
            <a:endParaRPr lang="en-US"/>
          </a:p>
        </p:txBody>
      </p:sp>
    </p:spTree>
    <p:extLst>
      <p:ext uri="{BB962C8B-B14F-4D97-AF65-F5344CB8AC3E}">
        <p14:creationId xmlns:p14="http://schemas.microsoft.com/office/powerpoint/2010/main" val="1283751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Drag &amp; Drop to add a picture in the back placeholder</a:t>
            </a:r>
            <a:endParaRPr lang="en-US"/>
          </a:p>
        </p:txBody>
      </p:sp>
      <p:sp>
        <p:nvSpPr>
          <p:cNvPr id="4" name="Slide Number Placeholder 3"/>
          <p:cNvSpPr>
            <a:spLocks noGrp="1"/>
          </p:cNvSpPr>
          <p:nvPr>
            <p:ph type="sldNum" sz="quarter" idx="5"/>
          </p:nvPr>
        </p:nvSpPr>
        <p:spPr/>
        <p:txBody>
          <a:bodyPr/>
          <a:lstStyle/>
          <a:p>
            <a:fld id="{4B8D2D79-2C32-4641-9051-582DF8DE995C}" type="slidenum">
              <a:rPr lang="en-US" smtClean="0"/>
              <a:t>1</a:t>
            </a:fld>
            <a:endParaRPr lang="en-US"/>
          </a:p>
        </p:txBody>
      </p:sp>
    </p:spTree>
    <p:extLst>
      <p:ext uri="{BB962C8B-B14F-4D97-AF65-F5344CB8AC3E}">
        <p14:creationId xmlns:p14="http://schemas.microsoft.com/office/powerpoint/2010/main" val="21073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10</a:t>
            </a:fld>
            <a:endParaRPr lang="en-US"/>
          </a:p>
        </p:txBody>
      </p:sp>
    </p:spTree>
    <p:extLst>
      <p:ext uri="{BB962C8B-B14F-4D97-AF65-F5344CB8AC3E}">
        <p14:creationId xmlns:p14="http://schemas.microsoft.com/office/powerpoint/2010/main" val="4052074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11</a:t>
            </a:fld>
            <a:endParaRPr lang="en-US"/>
          </a:p>
        </p:txBody>
      </p:sp>
    </p:spTree>
    <p:extLst>
      <p:ext uri="{BB962C8B-B14F-4D97-AF65-F5344CB8AC3E}">
        <p14:creationId xmlns:p14="http://schemas.microsoft.com/office/powerpoint/2010/main" val="2783288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12</a:t>
            </a:fld>
            <a:endParaRPr lang="en-US"/>
          </a:p>
        </p:txBody>
      </p:sp>
    </p:spTree>
    <p:extLst>
      <p:ext uri="{BB962C8B-B14F-4D97-AF65-F5344CB8AC3E}">
        <p14:creationId xmlns:p14="http://schemas.microsoft.com/office/powerpoint/2010/main" val="3113970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13</a:t>
            </a:fld>
            <a:endParaRPr lang="en-US"/>
          </a:p>
        </p:txBody>
      </p:sp>
    </p:spTree>
    <p:extLst>
      <p:ext uri="{BB962C8B-B14F-4D97-AF65-F5344CB8AC3E}">
        <p14:creationId xmlns:p14="http://schemas.microsoft.com/office/powerpoint/2010/main" val="1725959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14</a:t>
            </a:fld>
            <a:endParaRPr lang="en-US"/>
          </a:p>
        </p:txBody>
      </p:sp>
    </p:spTree>
    <p:extLst>
      <p:ext uri="{BB962C8B-B14F-4D97-AF65-F5344CB8AC3E}">
        <p14:creationId xmlns:p14="http://schemas.microsoft.com/office/powerpoint/2010/main" val="2687395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15</a:t>
            </a:fld>
            <a:endParaRPr lang="en-US"/>
          </a:p>
        </p:txBody>
      </p:sp>
    </p:spTree>
    <p:extLst>
      <p:ext uri="{BB962C8B-B14F-4D97-AF65-F5344CB8AC3E}">
        <p14:creationId xmlns:p14="http://schemas.microsoft.com/office/powerpoint/2010/main" val="1281310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16</a:t>
            </a:fld>
            <a:endParaRPr lang="en-US"/>
          </a:p>
        </p:txBody>
      </p:sp>
    </p:spTree>
    <p:extLst>
      <p:ext uri="{BB962C8B-B14F-4D97-AF65-F5344CB8AC3E}">
        <p14:creationId xmlns:p14="http://schemas.microsoft.com/office/powerpoint/2010/main" val="4061717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17</a:t>
            </a:fld>
            <a:endParaRPr lang="en-US"/>
          </a:p>
        </p:txBody>
      </p:sp>
    </p:spTree>
    <p:extLst>
      <p:ext uri="{BB962C8B-B14F-4D97-AF65-F5344CB8AC3E}">
        <p14:creationId xmlns:p14="http://schemas.microsoft.com/office/powerpoint/2010/main" val="223099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18</a:t>
            </a:fld>
            <a:endParaRPr lang="en-US"/>
          </a:p>
        </p:txBody>
      </p:sp>
    </p:spTree>
    <p:extLst>
      <p:ext uri="{BB962C8B-B14F-4D97-AF65-F5344CB8AC3E}">
        <p14:creationId xmlns:p14="http://schemas.microsoft.com/office/powerpoint/2010/main" val="1109652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19</a:t>
            </a:fld>
            <a:endParaRPr lang="en-US"/>
          </a:p>
        </p:txBody>
      </p:sp>
    </p:spTree>
    <p:extLst>
      <p:ext uri="{BB962C8B-B14F-4D97-AF65-F5344CB8AC3E}">
        <p14:creationId xmlns:p14="http://schemas.microsoft.com/office/powerpoint/2010/main" val="711936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Drag &amp; Drop to add a picture in the back placeholder</a:t>
            </a:r>
            <a:endParaRPr lang="en-US"/>
          </a:p>
        </p:txBody>
      </p:sp>
      <p:sp>
        <p:nvSpPr>
          <p:cNvPr id="4" name="Slide Number Placeholder 3"/>
          <p:cNvSpPr>
            <a:spLocks noGrp="1"/>
          </p:cNvSpPr>
          <p:nvPr>
            <p:ph type="sldNum" sz="quarter" idx="5"/>
          </p:nvPr>
        </p:nvSpPr>
        <p:spPr/>
        <p:txBody>
          <a:bodyPr/>
          <a:lstStyle/>
          <a:p>
            <a:fld id="{4B8D2D79-2C32-4641-9051-582DF8DE995C}" type="slidenum">
              <a:rPr lang="en-US" smtClean="0"/>
              <a:t>2</a:t>
            </a:fld>
            <a:endParaRPr lang="en-US"/>
          </a:p>
        </p:txBody>
      </p:sp>
    </p:spTree>
    <p:extLst>
      <p:ext uri="{BB962C8B-B14F-4D97-AF65-F5344CB8AC3E}">
        <p14:creationId xmlns:p14="http://schemas.microsoft.com/office/powerpoint/2010/main" val="2757845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20</a:t>
            </a:fld>
            <a:endParaRPr lang="en-US"/>
          </a:p>
        </p:txBody>
      </p:sp>
    </p:spTree>
    <p:extLst>
      <p:ext uri="{BB962C8B-B14F-4D97-AF65-F5344CB8AC3E}">
        <p14:creationId xmlns:p14="http://schemas.microsoft.com/office/powerpoint/2010/main" val="3270581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21</a:t>
            </a:fld>
            <a:endParaRPr lang="en-US"/>
          </a:p>
        </p:txBody>
      </p:sp>
    </p:spTree>
    <p:extLst>
      <p:ext uri="{BB962C8B-B14F-4D97-AF65-F5344CB8AC3E}">
        <p14:creationId xmlns:p14="http://schemas.microsoft.com/office/powerpoint/2010/main" val="670298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22</a:t>
            </a:fld>
            <a:endParaRPr lang="en-US"/>
          </a:p>
        </p:txBody>
      </p:sp>
    </p:spTree>
    <p:extLst>
      <p:ext uri="{BB962C8B-B14F-4D97-AF65-F5344CB8AC3E}">
        <p14:creationId xmlns:p14="http://schemas.microsoft.com/office/powerpoint/2010/main" val="1578469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23</a:t>
            </a:fld>
            <a:endParaRPr lang="en-US"/>
          </a:p>
        </p:txBody>
      </p:sp>
    </p:spTree>
    <p:extLst>
      <p:ext uri="{BB962C8B-B14F-4D97-AF65-F5344CB8AC3E}">
        <p14:creationId xmlns:p14="http://schemas.microsoft.com/office/powerpoint/2010/main" val="1159046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24</a:t>
            </a:fld>
            <a:endParaRPr lang="en-US"/>
          </a:p>
        </p:txBody>
      </p:sp>
    </p:spTree>
    <p:extLst>
      <p:ext uri="{BB962C8B-B14F-4D97-AF65-F5344CB8AC3E}">
        <p14:creationId xmlns:p14="http://schemas.microsoft.com/office/powerpoint/2010/main" val="1569271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25</a:t>
            </a:fld>
            <a:endParaRPr lang="en-US"/>
          </a:p>
        </p:txBody>
      </p:sp>
    </p:spTree>
    <p:extLst>
      <p:ext uri="{BB962C8B-B14F-4D97-AF65-F5344CB8AC3E}">
        <p14:creationId xmlns:p14="http://schemas.microsoft.com/office/powerpoint/2010/main" val="3959862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26</a:t>
            </a:fld>
            <a:endParaRPr lang="en-US"/>
          </a:p>
        </p:txBody>
      </p:sp>
    </p:spTree>
    <p:extLst>
      <p:ext uri="{BB962C8B-B14F-4D97-AF65-F5344CB8AC3E}">
        <p14:creationId xmlns:p14="http://schemas.microsoft.com/office/powerpoint/2010/main" val="1553061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27</a:t>
            </a:fld>
            <a:endParaRPr lang="en-US"/>
          </a:p>
        </p:txBody>
      </p:sp>
    </p:spTree>
    <p:extLst>
      <p:ext uri="{BB962C8B-B14F-4D97-AF65-F5344CB8AC3E}">
        <p14:creationId xmlns:p14="http://schemas.microsoft.com/office/powerpoint/2010/main" val="17127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28</a:t>
            </a:fld>
            <a:endParaRPr lang="en-US"/>
          </a:p>
        </p:txBody>
      </p:sp>
    </p:spTree>
    <p:extLst>
      <p:ext uri="{BB962C8B-B14F-4D97-AF65-F5344CB8AC3E}">
        <p14:creationId xmlns:p14="http://schemas.microsoft.com/office/powerpoint/2010/main" val="11537211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29</a:t>
            </a:fld>
            <a:endParaRPr lang="en-US"/>
          </a:p>
        </p:txBody>
      </p:sp>
    </p:spTree>
    <p:extLst>
      <p:ext uri="{BB962C8B-B14F-4D97-AF65-F5344CB8AC3E}">
        <p14:creationId xmlns:p14="http://schemas.microsoft.com/office/powerpoint/2010/main" val="4054176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3</a:t>
            </a:fld>
            <a:endParaRPr lang="en-US"/>
          </a:p>
        </p:txBody>
      </p:sp>
    </p:spTree>
    <p:extLst>
      <p:ext uri="{BB962C8B-B14F-4D97-AF65-F5344CB8AC3E}">
        <p14:creationId xmlns:p14="http://schemas.microsoft.com/office/powerpoint/2010/main" val="4109368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30</a:t>
            </a:fld>
            <a:endParaRPr lang="en-US"/>
          </a:p>
        </p:txBody>
      </p:sp>
    </p:spTree>
    <p:extLst>
      <p:ext uri="{BB962C8B-B14F-4D97-AF65-F5344CB8AC3E}">
        <p14:creationId xmlns:p14="http://schemas.microsoft.com/office/powerpoint/2010/main" val="2329411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31</a:t>
            </a:fld>
            <a:endParaRPr lang="en-US"/>
          </a:p>
        </p:txBody>
      </p:sp>
    </p:spTree>
    <p:extLst>
      <p:ext uri="{BB962C8B-B14F-4D97-AF65-F5344CB8AC3E}">
        <p14:creationId xmlns:p14="http://schemas.microsoft.com/office/powerpoint/2010/main" val="25191175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32</a:t>
            </a:fld>
            <a:endParaRPr lang="en-US"/>
          </a:p>
        </p:txBody>
      </p:sp>
    </p:spTree>
    <p:extLst>
      <p:ext uri="{BB962C8B-B14F-4D97-AF65-F5344CB8AC3E}">
        <p14:creationId xmlns:p14="http://schemas.microsoft.com/office/powerpoint/2010/main" val="72745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33</a:t>
            </a:fld>
            <a:endParaRPr lang="en-US"/>
          </a:p>
        </p:txBody>
      </p:sp>
    </p:spTree>
    <p:extLst>
      <p:ext uri="{BB962C8B-B14F-4D97-AF65-F5344CB8AC3E}">
        <p14:creationId xmlns:p14="http://schemas.microsoft.com/office/powerpoint/2010/main" val="499133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34</a:t>
            </a:fld>
            <a:endParaRPr lang="en-US"/>
          </a:p>
        </p:txBody>
      </p:sp>
    </p:spTree>
    <p:extLst>
      <p:ext uri="{BB962C8B-B14F-4D97-AF65-F5344CB8AC3E}">
        <p14:creationId xmlns:p14="http://schemas.microsoft.com/office/powerpoint/2010/main" val="3711949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35</a:t>
            </a:fld>
            <a:endParaRPr lang="en-US"/>
          </a:p>
        </p:txBody>
      </p:sp>
    </p:spTree>
    <p:extLst>
      <p:ext uri="{BB962C8B-B14F-4D97-AF65-F5344CB8AC3E}">
        <p14:creationId xmlns:p14="http://schemas.microsoft.com/office/powerpoint/2010/main" val="18223725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36</a:t>
            </a:fld>
            <a:endParaRPr lang="en-US"/>
          </a:p>
        </p:txBody>
      </p:sp>
    </p:spTree>
    <p:extLst>
      <p:ext uri="{BB962C8B-B14F-4D97-AF65-F5344CB8AC3E}">
        <p14:creationId xmlns:p14="http://schemas.microsoft.com/office/powerpoint/2010/main" val="42460900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37</a:t>
            </a:fld>
            <a:endParaRPr lang="en-US"/>
          </a:p>
        </p:txBody>
      </p:sp>
    </p:spTree>
    <p:extLst>
      <p:ext uri="{BB962C8B-B14F-4D97-AF65-F5344CB8AC3E}">
        <p14:creationId xmlns:p14="http://schemas.microsoft.com/office/powerpoint/2010/main" val="10600327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38</a:t>
            </a:fld>
            <a:endParaRPr lang="en-US"/>
          </a:p>
        </p:txBody>
      </p:sp>
    </p:spTree>
    <p:extLst>
      <p:ext uri="{BB962C8B-B14F-4D97-AF65-F5344CB8AC3E}">
        <p14:creationId xmlns:p14="http://schemas.microsoft.com/office/powerpoint/2010/main" val="2371926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39</a:t>
            </a:fld>
            <a:endParaRPr lang="en-US"/>
          </a:p>
        </p:txBody>
      </p:sp>
    </p:spTree>
    <p:extLst>
      <p:ext uri="{BB962C8B-B14F-4D97-AF65-F5344CB8AC3E}">
        <p14:creationId xmlns:p14="http://schemas.microsoft.com/office/powerpoint/2010/main" val="70178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4</a:t>
            </a:fld>
            <a:endParaRPr lang="en-US"/>
          </a:p>
        </p:txBody>
      </p:sp>
    </p:spTree>
    <p:extLst>
      <p:ext uri="{BB962C8B-B14F-4D97-AF65-F5344CB8AC3E}">
        <p14:creationId xmlns:p14="http://schemas.microsoft.com/office/powerpoint/2010/main" val="13507687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40</a:t>
            </a:fld>
            <a:endParaRPr lang="en-US"/>
          </a:p>
        </p:txBody>
      </p:sp>
    </p:spTree>
    <p:extLst>
      <p:ext uri="{BB962C8B-B14F-4D97-AF65-F5344CB8AC3E}">
        <p14:creationId xmlns:p14="http://schemas.microsoft.com/office/powerpoint/2010/main" val="39104699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41</a:t>
            </a:fld>
            <a:endParaRPr lang="en-US"/>
          </a:p>
        </p:txBody>
      </p:sp>
    </p:spTree>
    <p:extLst>
      <p:ext uri="{BB962C8B-B14F-4D97-AF65-F5344CB8AC3E}">
        <p14:creationId xmlns:p14="http://schemas.microsoft.com/office/powerpoint/2010/main" val="12887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42</a:t>
            </a:fld>
            <a:endParaRPr lang="en-US"/>
          </a:p>
        </p:txBody>
      </p:sp>
    </p:spTree>
    <p:extLst>
      <p:ext uri="{BB962C8B-B14F-4D97-AF65-F5344CB8AC3E}">
        <p14:creationId xmlns:p14="http://schemas.microsoft.com/office/powerpoint/2010/main" val="128870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43</a:t>
            </a:fld>
            <a:endParaRPr lang="en-US"/>
          </a:p>
        </p:txBody>
      </p:sp>
    </p:spTree>
    <p:extLst>
      <p:ext uri="{BB962C8B-B14F-4D97-AF65-F5344CB8AC3E}">
        <p14:creationId xmlns:p14="http://schemas.microsoft.com/office/powerpoint/2010/main" val="11537211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44</a:t>
            </a:fld>
            <a:endParaRPr lang="en-US"/>
          </a:p>
        </p:txBody>
      </p:sp>
    </p:spTree>
    <p:extLst>
      <p:ext uri="{BB962C8B-B14F-4D97-AF65-F5344CB8AC3E}">
        <p14:creationId xmlns:p14="http://schemas.microsoft.com/office/powerpoint/2010/main" val="40541769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45</a:t>
            </a:fld>
            <a:endParaRPr lang="en-US"/>
          </a:p>
        </p:txBody>
      </p:sp>
    </p:spTree>
    <p:extLst>
      <p:ext uri="{BB962C8B-B14F-4D97-AF65-F5344CB8AC3E}">
        <p14:creationId xmlns:p14="http://schemas.microsoft.com/office/powerpoint/2010/main" val="128870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46</a:t>
            </a:fld>
            <a:endParaRPr lang="en-US"/>
          </a:p>
        </p:txBody>
      </p:sp>
    </p:spTree>
    <p:extLst>
      <p:ext uri="{BB962C8B-B14F-4D97-AF65-F5344CB8AC3E}">
        <p14:creationId xmlns:p14="http://schemas.microsoft.com/office/powerpoint/2010/main" val="128870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47</a:t>
            </a:fld>
            <a:endParaRPr lang="en-US"/>
          </a:p>
        </p:txBody>
      </p:sp>
    </p:spTree>
    <p:extLst>
      <p:ext uri="{BB962C8B-B14F-4D97-AF65-F5344CB8AC3E}">
        <p14:creationId xmlns:p14="http://schemas.microsoft.com/office/powerpoint/2010/main" val="128870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48</a:t>
            </a:fld>
            <a:endParaRPr lang="en-US"/>
          </a:p>
        </p:txBody>
      </p:sp>
    </p:spTree>
    <p:extLst>
      <p:ext uri="{BB962C8B-B14F-4D97-AF65-F5344CB8AC3E}">
        <p14:creationId xmlns:p14="http://schemas.microsoft.com/office/powerpoint/2010/main" val="128870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49</a:t>
            </a:fld>
            <a:endParaRPr lang="en-US"/>
          </a:p>
        </p:txBody>
      </p:sp>
    </p:spTree>
    <p:extLst>
      <p:ext uri="{BB962C8B-B14F-4D97-AF65-F5344CB8AC3E}">
        <p14:creationId xmlns:p14="http://schemas.microsoft.com/office/powerpoint/2010/main" val="12887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5</a:t>
            </a:fld>
            <a:endParaRPr lang="en-US"/>
          </a:p>
        </p:txBody>
      </p:sp>
    </p:spTree>
    <p:extLst>
      <p:ext uri="{BB962C8B-B14F-4D97-AF65-F5344CB8AC3E}">
        <p14:creationId xmlns:p14="http://schemas.microsoft.com/office/powerpoint/2010/main" val="11025552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50</a:t>
            </a:fld>
            <a:endParaRPr lang="en-US"/>
          </a:p>
        </p:txBody>
      </p:sp>
    </p:spTree>
    <p:extLst>
      <p:ext uri="{BB962C8B-B14F-4D97-AF65-F5344CB8AC3E}">
        <p14:creationId xmlns:p14="http://schemas.microsoft.com/office/powerpoint/2010/main" val="128870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51</a:t>
            </a:fld>
            <a:endParaRPr lang="en-US"/>
          </a:p>
        </p:txBody>
      </p:sp>
    </p:spTree>
    <p:extLst>
      <p:ext uri="{BB962C8B-B14F-4D97-AF65-F5344CB8AC3E}">
        <p14:creationId xmlns:p14="http://schemas.microsoft.com/office/powerpoint/2010/main" val="128870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52</a:t>
            </a:fld>
            <a:endParaRPr lang="en-US"/>
          </a:p>
        </p:txBody>
      </p:sp>
    </p:spTree>
    <p:extLst>
      <p:ext uri="{BB962C8B-B14F-4D97-AF65-F5344CB8AC3E}">
        <p14:creationId xmlns:p14="http://schemas.microsoft.com/office/powerpoint/2010/main" val="128870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53</a:t>
            </a:fld>
            <a:endParaRPr lang="en-US"/>
          </a:p>
        </p:txBody>
      </p:sp>
    </p:spTree>
    <p:extLst>
      <p:ext uri="{BB962C8B-B14F-4D97-AF65-F5344CB8AC3E}">
        <p14:creationId xmlns:p14="http://schemas.microsoft.com/office/powerpoint/2010/main" val="6451717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54</a:t>
            </a:fld>
            <a:endParaRPr lang="en-US"/>
          </a:p>
        </p:txBody>
      </p:sp>
    </p:spTree>
    <p:extLst>
      <p:ext uri="{BB962C8B-B14F-4D97-AF65-F5344CB8AC3E}">
        <p14:creationId xmlns:p14="http://schemas.microsoft.com/office/powerpoint/2010/main" val="128870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55</a:t>
            </a:fld>
            <a:endParaRPr lang="en-US"/>
          </a:p>
        </p:txBody>
      </p:sp>
    </p:spTree>
    <p:extLst>
      <p:ext uri="{BB962C8B-B14F-4D97-AF65-F5344CB8AC3E}">
        <p14:creationId xmlns:p14="http://schemas.microsoft.com/office/powerpoint/2010/main" val="24601093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56</a:t>
            </a:fld>
            <a:endParaRPr lang="en-US"/>
          </a:p>
        </p:txBody>
      </p:sp>
    </p:spTree>
    <p:extLst>
      <p:ext uri="{BB962C8B-B14F-4D97-AF65-F5344CB8AC3E}">
        <p14:creationId xmlns:p14="http://schemas.microsoft.com/office/powerpoint/2010/main" val="13978362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57</a:t>
            </a:fld>
            <a:endParaRPr lang="en-US"/>
          </a:p>
        </p:txBody>
      </p:sp>
    </p:spTree>
    <p:extLst>
      <p:ext uri="{BB962C8B-B14F-4D97-AF65-F5344CB8AC3E}">
        <p14:creationId xmlns:p14="http://schemas.microsoft.com/office/powerpoint/2010/main" val="31932407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58</a:t>
            </a:fld>
            <a:endParaRPr lang="en-US"/>
          </a:p>
        </p:txBody>
      </p:sp>
    </p:spTree>
    <p:extLst>
      <p:ext uri="{BB962C8B-B14F-4D97-AF65-F5344CB8AC3E}">
        <p14:creationId xmlns:p14="http://schemas.microsoft.com/office/powerpoint/2010/main" val="41328850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59</a:t>
            </a:fld>
            <a:endParaRPr lang="en-US"/>
          </a:p>
        </p:txBody>
      </p:sp>
    </p:spTree>
    <p:extLst>
      <p:ext uri="{BB962C8B-B14F-4D97-AF65-F5344CB8AC3E}">
        <p14:creationId xmlns:p14="http://schemas.microsoft.com/office/powerpoint/2010/main" val="2328478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6</a:t>
            </a:fld>
            <a:endParaRPr lang="en-US"/>
          </a:p>
        </p:txBody>
      </p:sp>
    </p:spTree>
    <p:extLst>
      <p:ext uri="{BB962C8B-B14F-4D97-AF65-F5344CB8AC3E}">
        <p14:creationId xmlns:p14="http://schemas.microsoft.com/office/powerpoint/2010/main" val="18246072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60</a:t>
            </a:fld>
            <a:endParaRPr lang="en-US"/>
          </a:p>
        </p:txBody>
      </p:sp>
    </p:spTree>
    <p:extLst>
      <p:ext uri="{BB962C8B-B14F-4D97-AF65-F5344CB8AC3E}">
        <p14:creationId xmlns:p14="http://schemas.microsoft.com/office/powerpoint/2010/main" val="20718608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61</a:t>
            </a:fld>
            <a:endParaRPr lang="en-US"/>
          </a:p>
        </p:txBody>
      </p:sp>
    </p:spTree>
    <p:extLst>
      <p:ext uri="{BB962C8B-B14F-4D97-AF65-F5344CB8AC3E}">
        <p14:creationId xmlns:p14="http://schemas.microsoft.com/office/powerpoint/2010/main" val="808640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7</a:t>
            </a:fld>
            <a:endParaRPr lang="en-US"/>
          </a:p>
        </p:txBody>
      </p:sp>
    </p:spTree>
    <p:extLst>
      <p:ext uri="{BB962C8B-B14F-4D97-AF65-F5344CB8AC3E}">
        <p14:creationId xmlns:p14="http://schemas.microsoft.com/office/powerpoint/2010/main" val="154952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8</a:t>
            </a:fld>
            <a:endParaRPr lang="en-US"/>
          </a:p>
        </p:txBody>
      </p:sp>
    </p:spTree>
    <p:extLst>
      <p:ext uri="{BB962C8B-B14F-4D97-AF65-F5344CB8AC3E}">
        <p14:creationId xmlns:p14="http://schemas.microsoft.com/office/powerpoint/2010/main" val="2919565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9</a:t>
            </a:fld>
            <a:endParaRPr lang="en-US"/>
          </a:p>
        </p:txBody>
      </p:sp>
    </p:spTree>
    <p:extLst>
      <p:ext uri="{BB962C8B-B14F-4D97-AF65-F5344CB8AC3E}">
        <p14:creationId xmlns:p14="http://schemas.microsoft.com/office/powerpoint/2010/main" val="1119425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53A587A-5571-5606-B0C5-A9848B1BBBE3}"/>
              </a:ext>
            </a:extLst>
          </p:cNvPr>
          <p:cNvSpPr>
            <a:spLocks noGrp="1"/>
          </p:cNvSpPr>
          <p:nvPr>
            <p:ph type="dt" sz="half" idx="10"/>
          </p:nvPr>
        </p:nvSpPr>
        <p:spPr/>
        <p:txBody>
          <a:bodyPr/>
          <a:lstStyle/>
          <a:p>
            <a:fld id="{FBD64BAD-429E-4498-8C07-D1651019E460}" type="datetimeFigureOut">
              <a:rPr lang="en-US" smtClean="0"/>
              <a:t>1/31/2024</a:t>
            </a:fld>
            <a:endParaRPr lang="en-US"/>
          </a:p>
        </p:txBody>
      </p:sp>
      <p:sp>
        <p:nvSpPr>
          <p:cNvPr id="3" name="Footer Placeholder 2">
            <a:extLst>
              <a:ext uri="{FF2B5EF4-FFF2-40B4-BE49-F238E27FC236}">
                <a16:creationId xmlns:a16="http://schemas.microsoft.com/office/drawing/2014/main" xmlns="" id="{48FA30D9-986D-DFF9-E6AC-6F983EF4FC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554943BB-B121-92C7-07FC-12EC54C9F893}"/>
              </a:ext>
            </a:extLst>
          </p:cNvPr>
          <p:cNvSpPr>
            <a:spLocks noGrp="1"/>
          </p:cNvSpPr>
          <p:nvPr>
            <p:ph type="sldNum" sz="quarter" idx="12"/>
          </p:nvPr>
        </p:nvSpPr>
        <p:spPr/>
        <p:txBody>
          <a:bodyPr/>
          <a:lstStyle/>
          <a:p>
            <a:fld id="{014C1672-158D-440F-A2A2-5339658D214D}" type="slidenum">
              <a:rPr lang="en-US" smtClean="0"/>
              <a:t>‹#›</a:t>
            </a:fld>
            <a:endParaRPr lang="en-US"/>
          </a:p>
        </p:txBody>
      </p:sp>
    </p:spTree>
    <p:extLst>
      <p:ext uri="{BB962C8B-B14F-4D97-AF65-F5344CB8AC3E}">
        <p14:creationId xmlns:p14="http://schemas.microsoft.com/office/powerpoint/2010/main" val="13569926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9">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554943BB-B121-92C7-07FC-12EC54C9F893}"/>
              </a:ext>
            </a:extLst>
          </p:cNvPr>
          <p:cNvSpPr>
            <a:spLocks noGrp="1"/>
          </p:cNvSpPr>
          <p:nvPr>
            <p:ph type="sldNum" sz="quarter" idx="12"/>
          </p:nvPr>
        </p:nvSpPr>
        <p:spPr/>
        <p:txBody>
          <a:bodyPr/>
          <a:lstStyle/>
          <a:p>
            <a:fld id="{014C1672-158D-440F-A2A2-5339658D214D}" type="slidenum">
              <a:rPr lang="en-US" smtClean="0"/>
              <a:t>‹#›</a:t>
            </a:fld>
            <a:endParaRPr lang="en-US"/>
          </a:p>
        </p:txBody>
      </p:sp>
      <p:sp>
        <p:nvSpPr>
          <p:cNvPr id="19" name="Text Placeholder 18">
            <a:extLst>
              <a:ext uri="{FF2B5EF4-FFF2-40B4-BE49-F238E27FC236}">
                <a16:creationId xmlns:a16="http://schemas.microsoft.com/office/drawing/2014/main" xmlns="" id="{978CC61A-ABFE-849F-9753-C911BD31A5ED}"/>
              </a:ext>
            </a:extLst>
          </p:cNvPr>
          <p:cNvSpPr>
            <a:spLocks noGrp="1"/>
          </p:cNvSpPr>
          <p:nvPr>
            <p:ph type="body" sz="quarter" idx="14" hasCustomPrompt="1"/>
          </p:nvPr>
        </p:nvSpPr>
        <p:spPr>
          <a:xfrm>
            <a:off x="2441594" y="843175"/>
            <a:ext cx="7308812" cy="535531"/>
          </a:xfrm>
        </p:spPr>
        <p:txBody>
          <a:bodyPr lIns="0" rIns="0" anchor="b" anchorCtr="0">
            <a:normAutofit/>
          </a:bodyPr>
          <a:lstStyle>
            <a:lvl1pPr marL="0" indent="0" algn="ctr">
              <a:buNone/>
              <a:defRPr sz="3200">
                <a:latin typeface="+mj-lt"/>
              </a:defRPr>
            </a:lvl1pPr>
          </a:lstStyle>
          <a:p>
            <a:pPr lvl="0"/>
            <a:r>
              <a:rPr lang="en-GB"/>
              <a:t>ADD TITLE HERE</a:t>
            </a:r>
            <a:endParaRPr lang="en-US"/>
          </a:p>
        </p:txBody>
      </p:sp>
      <p:sp>
        <p:nvSpPr>
          <p:cNvPr id="20" name="Text Placeholder 10">
            <a:extLst>
              <a:ext uri="{FF2B5EF4-FFF2-40B4-BE49-F238E27FC236}">
                <a16:creationId xmlns:a16="http://schemas.microsoft.com/office/drawing/2014/main" xmlns="" id="{B1168B65-767A-0823-9893-A5C5E53BC933}"/>
              </a:ext>
            </a:extLst>
          </p:cNvPr>
          <p:cNvSpPr>
            <a:spLocks noGrp="1"/>
          </p:cNvSpPr>
          <p:nvPr>
            <p:ph type="body" sz="quarter" idx="16" hasCustomPrompt="1"/>
          </p:nvPr>
        </p:nvSpPr>
        <p:spPr>
          <a:xfrm>
            <a:off x="2441594" y="1402964"/>
            <a:ext cx="7308812" cy="526939"/>
          </a:xfrm>
        </p:spPr>
        <p:txBody>
          <a:bodyPr lIns="0" rIns="0" anchor="t" anchorCtr="0">
            <a:normAutofit/>
          </a:bodyPr>
          <a:lstStyle>
            <a:lvl1pPr marL="0" indent="0" algn="ctr">
              <a:lnSpc>
                <a:spcPct val="150000"/>
              </a:lnSpc>
              <a:buNone/>
              <a:defRPr sz="1000">
                <a:solidFill>
                  <a:schemeClr val="tx1"/>
                </a:solidFill>
              </a:defRPr>
            </a:lvl1pPr>
            <a:lvl2pPr marL="457200" indent="0" algn="ctr">
              <a:buNone/>
              <a:defRPr sz="1000"/>
            </a:lvl2pPr>
            <a:lvl3pPr>
              <a:defRPr sz="1000"/>
            </a:lvl3pPr>
            <a:lvl4pPr>
              <a:defRPr sz="1000"/>
            </a:lvl4pPr>
            <a:lvl5pPr>
              <a:defRPr sz="1000"/>
            </a:lvl5pPr>
          </a:lstStyle>
          <a:p>
            <a:pPr lvl="0"/>
            <a:r>
              <a:rPr lang="en-GB"/>
              <a:t>Lorem ipsum dolor sit amet, consectetuer adipiscing elit. Maecenas porttitor congue massa. Fusce posuere, magna sed pulvinar ultricies, purus lectus malesuada libero, sit commodo magna eros quis urna. Nunc viverra imperdiet. Nunc viverra.</a:t>
            </a:r>
            <a:endParaRPr lang="en-US"/>
          </a:p>
        </p:txBody>
      </p:sp>
      <p:sp>
        <p:nvSpPr>
          <p:cNvPr id="5" name="Chart Placeholder 4">
            <a:extLst>
              <a:ext uri="{FF2B5EF4-FFF2-40B4-BE49-F238E27FC236}">
                <a16:creationId xmlns:a16="http://schemas.microsoft.com/office/drawing/2014/main" xmlns="" id="{D36A4A37-FAC1-BB41-B88F-49467AA4B7BC}"/>
              </a:ext>
            </a:extLst>
          </p:cNvPr>
          <p:cNvSpPr>
            <a:spLocks noGrp="1"/>
          </p:cNvSpPr>
          <p:nvPr>
            <p:ph type="chart" sz="quarter" idx="17" hasCustomPrompt="1"/>
          </p:nvPr>
        </p:nvSpPr>
        <p:spPr>
          <a:xfrm>
            <a:off x="1162098" y="2558805"/>
            <a:ext cx="5581974" cy="3528392"/>
          </a:xfrm>
          <a:solidFill>
            <a:schemeClr val="bg1">
              <a:lumMod val="85000"/>
            </a:schemeClr>
          </a:solidFill>
        </p:spPr>
        <p:txBody>
          <a:bodyPr tIns="360000" bIns="360000"/>
          <a:lstStyle>
            <a:lvl1pPr marL="0" indent="0" algn="ctr">
              <a:buNone/>
              <a:defRPr/>
            </a:lvl1pPr>
          </a:lstStyle>
          <a:p>
            <a:r>
              <a:rPr lang="en-GB"/>
              <a:t>Insert Chart</a:t>
            </a:r>
            <a:endParaRPr lang="en-US"/>
          </a:p>
        </p:txBody>
      </p:sp>
    </p:spTree>
    <p:extLst>
      <p:ext uri="{BB962C8B-B14F-4D97-AF65-F5344CB8AC3E}">
        <p14:creationId xmlns:p14="http://schemas.microsoft.com/office/powerpoint/2010/main" val="93274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 10">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554943BB-B121-92C7-07FC-12EC54C9F893}"/>
              </a:ext>
            </a:extLst>
          </p:cNvPr>
          <p:cNvSpPr>
            <a:spLocks noGrp="1"/>
          </p:cNvSpPr>
          <p:nvPr>
            <p:ph type="sldNum" sz="quarter" idx="12"/>
          </p:nvPr>
        </p:nvSpPr>
        <p:spPr/>
        <p:txBody>
          <a:bodyPr/>
          <a:lstStyle/>
          <a:p>
            <a:fld id="{014C1672-158D-440F-A2A2-5339658D214D}" type="slidenum">
              <a:rPr lang="en-US" smtClean="0"/>
              <a:t>‹#›</a:t>
            </a:fld>
            <a:endParaRPr lang="en-US"/>
          </a:p>
        </p:txBody>
      </p:sp>
      <p:sp>
        <p:nvSpPr>
          <p:cNvPr id="19" name="Text Placeholder 18">
            <a:extLst>
              <a:ext uri="{FF2B5EF4-FFF2-40B4-BE49-F238E27FC236}">
                <a16:creationId xmlns:a16="http://schemas.microsoft.com/office/drawing/2014/main" xmlns="" id="{978CC61A-ABFE-849F-9753-C911BD31A5ED}"/>
              </a:ext>
            </a:extLst>
          </p:cNvPr>
          <p:cNvSpPr>
            <a:spLocks noGrp="1"/>
          </p:cNvSpPr>
          <p:nvPr>
            <p:ph type="body" sz="quarter" idx="14" hasCustomPrompt="1"/>
          </p:nvPr>
        </p:nvSpPr>
        <p:spPr>
          <a:xfrm>
            <a:off x="6462152" y="827674"/>
            <a:ext cx="4818424" cy="535531"/>
          </a:xfrm>
        </p:spPr>
        <p:txBody>
          <a:bodyPr lIns="0" rIns="0" anchor="b" anchorCtr="0">
            <a:normAutofit/>
          </a:bodyPr>
          <a:lstStyle>
            <a:lvl1pPr marL="0" indent="0" algn="l">
              <a:buNone/>
              <a:defRPr sz="3200">
                <a:latin typeface="+mj-lt"/>
              </a:defRPr>
            </a:lvl1pPr>
          </a:lstStyle>
          <a:p>
            <a:pPr lvl="0"/>
            <a:r>
              <a:rPr lang="en-GB"/>
              <a:t>ADD TITLE HERE</a:t>
            </a:r>
            <a:endParaRPr lang="en-US"/>
          </a:p>
        </p:txBody>
      </p:sp>
      <p:sp>
        <p:nvSpPr>
          <p:cNvPr id="20" name="Text Placeholder 10">
            <a:extLst>
              <a:ext uri="{FF2B5EF4-FFF2-40B4-BE49-F238E27FC236}">
                <a16:creationId xmlns:a16="http://schemas.microsoft.com/office/drawing/2014/main" xmlns="" id="{B1168B65-767A-0823-9893-A5C5E53BC933}"/>
              </a:ext>
            </a:extLst>
          </p:cNvPr>
          <p:cNvSpPr>
            <a:spLocks noGrp="1"/>
          </p:cNvSpPr>
          <p:nvPr>
            <p:ph type="body" sz="quarter" idx="16" hasCustomPrompt="1"/>
          </p:nvPr>
        </p:nvSpPr>
        <p:spPr>
          <a:xfrm>
            <a:off x="6462152" y="1387463"/>
            <a:ext cx="4818424" cy="526939"/>
          </a:xfrm>
        </p:spPr>
        <p:txBody>
          <a:bodyPr lIns="0" rIns="0" anchor="t" anchorCtr="0">
            <a:normAutofit/>
          </a:bodyPr>
          <a:lstStyle>
            <a:lvl1pPr marL="0" indent="0" algn="l">
              <a:lnSpc>
                <a:spcPct val="150000"/>
              </a:lnSpc>
              <a:buNone/>
              <a:defRPr sz="1000">
                <a:solidFill>
                  <a:schemeClr val="tx1"/>
                </a:solidFill>
              </a:defRPr>
            </a:lvl1pPr>
            <a:lvl2pPr marL="457200" indent="0" algn="ctr">
              <a:buNone/>
              <a:defRPr sz="1000"/>
            </a:lvl2pPr>
            <a:lvl3pPr>
              <a:defRPr sz="1000"/>
            </a:lvl3pPr>
            <a:lvl4pPr>
              <a:defRPr sz="1000"/>
            </a:lvl4pPr>
            <a:lvl5pPr>
              <a:defRPr sz="1000"/>
            </a:lvl5pPr>
          </a:lstStyle>
          <a:p>
            <a:pPr lvl="0"/>
            <a:r>
              <a:rPr lang="en-GB"/>
              <a:t>Lorem ipsum dolor sit amet, consectetuer adipiscing elit. Maecenas porttitor congue massa. Fusce posuere, magna sed pulvinar ultricies, purus lectus malesuada libero.</a:t>
            </a:r>
            <a:endParaRPr lang="en-US"/>
          </a:p>
        </p:txBody>
      </p:sp>
      <p:sp>
        <p:nvSpPr>
          <p:cNvPr id="8" name="Chart Placeholder 7">
            <a:extLst>
              <a:ext uri="{FF2B5EF4-FFF2-40B4-BE49-F238E27FC236}">
                <a16:creationId xmlns:a16="http://schemas.microsoft.com/office/drawing/2014/main" xmlns="" id="{65D3CD9D-26C3-F1FA-298C-61D7DFFAFF08}"/>
              </a:ext>
            </a:extLst>
          </p:cNvPr>
          <p:cNvSpPr>
            <a:spLocks noGrp="1"/>
          </p:cNvSpPr>
          <p:nvPr>
            <p:ph type="chart" sz="quarter" idx="17" hasCustomPrompt="1"/>
          </p:nvPr>
        </p:nvSpPr>
        <p:spPr>
          <a:xfrm>
            <a:off x="191344" y="1525753"/>
            <a:ext cx="5860200" cy="4283168"/>
          </a:xfrm>
          <a:solidFill>
            <a:schemeClr val="bg1">
              <a:lumMod val="85000"/>
            </a:schemeClr>
          </a:solidFill>
        </p:spPr>
        <p:txBody>
          <a:bodyPr tIns="360000" bIns="360000"/>
          <a:lstStyle>
            <a:lvl1pPr marL="0" indent="0" algn="ctr">
              <a:buNone/>
              <a:defRPr/>
            </a:lvl1pPr>
          </a:lstStyle>
          <a:p>
            <a:r>
              <a:rPr lang="en-GB"/>
              <a:t>Insert Chart</a:t>
            </a:r>
            <a:endParaRPr lang="en-US"/>
          </a:p>
        </p:txBody>
      </p:sp>
    </p:spTree>
    <p:extLst>
      <p:ext uri="{BB962C8B-B14F-4D97-AF65-F5344CB8AC3E}">
        <p14:creationId xmlns:p14="http://schemas.microsoft.com/office/powerpoint/2010/main" val="377322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 1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986F129A-D1A5-7840-A37A-90A20030ABB9}"/>
              </a:ext>
            </a:extLst>
          </p:cNvPr>
          <p:cNvSpPr/>
          <p:nvPr userDrawn="1"/>
        </p:nvSpPr>
        <p:spPr>
          <a:xfrm>
            <a:off x="0" y="0"/>
            <a:ext cx="12192000" cy="35156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19">
            <a:extLst>
              <a:ext uri="{FF2B5EF4-FFF2-40B4-BE49-F238E27FC236}">
                <a16:creationId xmlns:a16="http://schemas.microsoft.com/office/drawing/2014/main" xmlns="" id="{F5527418-B7A9-2E73-A442-89F487BAEF74}"/>
              </a:ext>
            </a:extLst>
          </p:cNvPr>
          <p:cNvSpPr>
            <a:spLocks noGrp="1"/>
          </p:cNvSpPr>
          <p:nvPr>
            <p:ph type="pic" sz="quarter" idx="17" hasCustomPrompt="1"/>
          </p:nvPr>
        </p:nvSpPr>
        <p:spPr>
          <a:xfrm>
            <a:off x="3806274" y="2808705"/>
            <a:ext cx="4581054" cy="2866154"/>
          </a:xfrm>
          <a:custGeom>
            <a:avLst/>
            <a:gdLst>
              <a:gd name="connsiteX0" fmla="*/ 0 w 4581054"/>
              <a:gd name="connsiteY0" fmla="*/ 0 h 2866154"/>
              <a:gd name="connsiteX1" fmla="*/ 4581054 w 4581054"/>
              <a:gd name="connsiteY1" fmla="*/ 0 h 2866154"/>
              <a:gd name="connsiteX2" fmla="*/ 4581054 w 4581054"/>
              <a:gd name="connsiteY2" fmla="*/ 2866154 h 2866154"/>
              <a:gd name="connsiteX3" fmla="*/ 0 w 4581054"/>
              <a:gd name="connsiteY3" fmla="*/ 2866154 h 2866154"/>
            </a:gdLst>
            <a:ahLst/>
            <a:cxnLst>
              <a:cxn ang="0">
                <a:pos x="connsiteX0" y="connsiteY0"/>
              </a:cxn>
              <a:cxn ang="0">
                <a:pos x="connsiteX1" y="connsiteY1"/>
              </a:cxn>
              <a:cxn ang="0">
                <a:pos x="connsiteX2" y="connsiteY2"/>
              </a:cxn>
              <a:cxn ang="0">
                <a:pos x="connsiteX3" y="connsiteY3"/>
              </a:cxn>
            </a:cxnLst>
            <a:rect l="l" t="t" r="r" b="b"/>
            <a:pathLst>
              <a:path w="4581054" h="2866154">
                <a:moveTo>
                  <a:pt x="0" y="0"/>
                </a:moveTo>
                <a:lnTo>
                  <a:pt x="4581054" y="0"/>
                </a:lnTo>
                <a:lnTo>
                  <a:pt x="4581054" y="2866154"/>
                </a:lnTo>
                <a:lnTo>
                  <a:pt x="0" y="2866154"/>
                </a:lnTo>
                <a:close/>
              </a:path>
            </a:pathLst>
          </a:custGeom>
          <a:solidFill>
            <a:schemeClr val="bg1">
              <a:lumMod val="85000"/>
            </a:schemeClr>
          </a:solidFill>
        </p:spPr>
        <p:txBody>
          <a:bodyPr wrap="square" tIns="360000" bIns="360000">
            <a:noAutofit/>
          </a:bodyPr>
          <a:lstStyle>
            <a:lvl1pPr marL="0" indent="0" algn="ctr">
              <a:buNone/>
              <a:defRPr/>
            </a:lvl1pPr>
          </a:lstStyle>
          <a:p>
            <a:r>
              <a:rPr lang="en-GB"/>
              <a:t>Insert Picture</a:t>
            </a:r>
            <a:endParaRPr lang="en-US"/>
          </a:p>
        </p:txBody>
      </p:sp>
      <p:sp>
        <p:nvSpPr>
          <p:cNvPr id="15" name="Text Placeholder 18">
            <a:extLst>
              <a:ext uri="{FF2B5EF4-FFF2-40B4-BE49-F238E27FC236}">
                <a16:creationId xmlns:a16="http://schemas.microsoft.com/office/drawing/2014/main" xmlns="" id="{CF8B2C60-835B-A33A-DB4E-EAFEF12BBCC8}"/>
              </a:ext>
            </a:extLst>
          </p:cNvPr>
          <p:cNvSpPr>
            <a:spLocks noGrp="1"/>
          </p:cNvSpPr>
          <p:nvPr userDrawn="1">
            <p:ph type="body" sz="quarter" idx="14" hasCustomPrompt="1"/>
          </p:nvPr>
        </p:nvSpPr>
        <p:spPr>
          <a:xfrm>
            <a:off x="2441594" y="843175"/>
            <a:ext cx="7308812" cy="535531"/>
          </a:xfrm>
        </p:spPr>
        <p:txBody>
          <a:bodyPr lIns="0" rIns="0" anchor="b" anchorCtr="0">
            <a:normAutofit/>
          </a:bodyPr>
          <a:lstStyle>
            <a:lvl1pPr marL="0" indent="0" algn="ctr">
              <a:buNone/>
              <a:defRPr sz="3200">
                <a:solidFill>
                  <a:schemeClr val="bg1"/>
                </a:solidFill>
                <a:latin typeface="+mj-lt"/>
              </a:defRPr>
            </a:lvl1pPr>
          </a:lstStyle>
          <a:p>
            <a:pPr lvl="0"/>
            <a:r>
              <a:rPr lang="en-GB"/>
              <a:t>ADD TITLE HERE</a:t>
            </a:r>
            <a:endParaRPr lang="en-US"/>
          </a:p>
        </p:txBody>
      </p:sp>
      <p:sp>
        <p:nvSpPr>
          <p:cNvPr id="16" name="Text Placeholder 10">
            <a:extLst>
              <a:ext uri="{FF2B5EF4-FFF2-40B4-BE49-F238E27FC236}">
                <a16:creationId xmlns:a16="http://schemas.microsoft.com/office/drawing/2014/main" xmlns="" id="{DDD1C8A4-3CAF-F947-E356-FE93F31469B7}"/>
              </a:ext>
            </a:extLst>
          </p:cNvPr>
          <p:cNvSpPr>
            <a:spLocks noGrp="1"/>
          </p:cNvSpPr>
          <p:nvPr userDrawn="1">
            <p:ph type="body" sz="quarter" idx="16" hasCustomPrompt="1"/>
          </p:nvPr>
        </p:nvSpPr>
        <p:spPr>
          <a:xfrm>
            <a:off x="2441594" y="1402964"/>
            <a:ext cx="7308812" cy="526939"/>
          </a:xfrm>
        </p:spPr>
        <p:txBody>
          <a:bodyPr lIns="0" rIns="0" anchor="t" anchorCtr="0">
            <a:normAutofit/>
          </a:bodyPr>
          <a:lstStyle>
            <a:lvl1pPr marL="0" indent="0" algn="ctr">
              <a:lnSpc>
                <a:spcPct val="150000"/>
              </a:lnSpc>
              <a:buNone/>
              <a:defRPr sz="1000">
                <a:solidFill>
                  <a:schemeClr val="bg1"/>
                </a:solidFill>
              </a:defRPr>
            </a:lvl1pPr>
            <a:lvl2pPr marL="457200" indent="0" algn="ctr">
              <a:buNone/>
              <a:defRPr sz="1000"/>
            </a:lvl2pPr>
            <a:lvl3pPr>
              <a:defRPr sz="1000"/>
            </a:lvl3pPr>
            <a:lvl4pPr>
              <a:defRPr sz="1000"/>
            </a:lvl4pPr>
            <a:lvl5pPr>
              <a:defRPr sz="1000"/>
            </a:lvl5pPr>
          </a:lstStyle>
          <a:p>
            <a:pPr lvl="0"/>
            <a:r>
              <a:rPr lang="en-GB"/>
              <a:t>Lorem ipsum dolor sit amet, consectetuer adipiscing elit. Maecenas porttitor congue massa. Fusce posuere, magna sed pulvinar ultricies, purus lectus malesuada libero, sit commodo magna eros quis urna. Nunc viverra imperdiet. Nunc viverra.</a:t>
            </a:r>
            <a:endParaRPr lang="en-US"/>
          </a:p>
        </p:txBody>
      </p:sp>
    </p:spTree>
    <p:extLst>
      <p:ext uri="{BB962C8B-B14F-4D97-AF65-F5344CB8AC3E}">
        <p14:creationId xmlns:p14="http://schemas.microsoft.com/office/powerpoint/2010/main" val="3618742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yout 1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89A51D03-1F62-F3AE-CDD7-64CF962F3200}"/>
              </a:ext>
            </a:extLst>
          </p:cNvPr>
          <p:cNvSpPr>
            <a:spLocks noGrp="1"/>
          </p:cNvSpPr>
          <p:nvPr>
            <p:ph type="pic" sz="quarter" idx="13" hasCustomPrompt="1"/>
          </p:nvPr>
        </p:nvSpPr>
        <p:spPr>
          <a:xfrm>
            <a:off x="0" y="1322766"/>
            <a:ext cx="12192000" cy="4212468"/>
          </a:xfrm>
          <a:custGeom>
            <a:avLst/>
            <a:gdLst>
              <a:gd name="connsiteX0" fmla="*/ 0 w 12192000"/>
              <a:gd name="connsiteY0" fmla="*/ 0 h 4212468"/>
              <a:gd name="connsiteX1" fmla="*/ 12192000 w 12192000"/>
              <a:gd name="connsiteY1" fmla="*/ 0 h 4212468"/>
              <a:gd name="connsiteX2" fmla="*/ 12192000 w 12192000"/>
              <a:gd name="connsiteY2" fmla="*/ 4212468 h 4212468"/>
              <a:gd name="connsiteX3" fmla="*/ 0 w 12192000"/>
              <a:gd name="connsiteY3" fmla="*/ 4212468 h 4212468"/>
            </a:gdLst>
            <a:ahLst/>
            <a:cxnLst>
              <a:cxn ang="0">
                <a:pos x="connsiteX0" y="connsiteY0"/>
              </a:cxn>
              <a:cxn ang="0">
                <a:pos x="connsiteX1" y="connsiteY1"/>
              </a:cxn>
              <a:cxn ang="0">
                <a:pos x="connsiteX2" y="connsiteY2"/>
              </a:cxn>
              <a:cxn ang="0">
                <a:pos x="connsiteX3" y="connsiteY3"/>
              </a:cxn>
            </a:cxnLst>
            <a:rect l="l" t="t" r="r" b="b"/>
            <a:pathLst>
              <a:path w="12192000" h="4212468">
                <a:moveTo>
                  <a:pt x="0" y="0"/>
                </a:moveTo>
                <a:lnTo>
                  <a:pt x="12192000" y="0"/>
                </a:lnTo>
                <a:lnTo>
                  <a:pt x="12192000" y="4212468"/>
                </a:lnTo>
                <a:lnTo>
                  <a:pt x="0" y="4212468"/>
                </a:lnTo>
                <a:close/>
              </a:path>
            </a:pathLst>
          </a:custGeom>
          <a:solidFill>
            <a:schemeClr val="bg1">
              <a:lumMod val="85000"/>
            </a:schemeClr>
          </a:solidFill>
        </p:spPr>
        <p:txBody>
          <a:bodyPr wrap="square" tIns="360000" bIns="360000">
            <a:noAutofit/>
          </a:bodyPr>
          <a:lstStyle>
            <a:lvl1pPr marL="0" indent="0" algn="ctr">
              <a:buNone/>
              <a:defRPr/>
            </a:lvl1pPr>
          </a:lstStyle>
          <a:p>
            <a:r>
              <a:rPr lang="en-GB"/>
              <a:t>Insert Picture</a:t>
            </a:r>
            <a:endParaRPr lang="en-US"/>
          </a:p>
        </p:txBody>
      </p:sp>
      <p:sp>
        <p:nvSpPr>
          <p:cNvPr id="4" name="Slide Number Placeholder 3">
            <a:extLst>
              <a:ext uri="{FF2B5EF4-FFF2-40B4-BE49-F238E27FC236}">
                <a16:creationId xmlns:a16="http://schemas.microsoft.com/office/drawing/2014/main" xmlns="" id="{554943BB-B121-92C7-07FC-12EC54C9F893}"/>
              </a:ext>
            </a:extLst>
          </p:cNvPr>
          <p:cNvSpPr>
            <a:spLocks noGrp="1"/>
          </p:cNvSpPr>
          <p:nvPr>
            <p:ph type="sldNum" sz="quarter" idx="12"/>
          </p:nvPr>
        </p:nvSpPr>
        <p:spPr/>
        <p:txBody>
          <a:bodyPr/>
          <a:lstStyle/>
          <a:p>
            <a:fld id="{014C1672-158D-440F-A2A2-5339658D214D}" type="slidenum">
              <a:rPr lang="en-US" smtClean="0"/>
              <a:t>‹#›</a:t>
            </a:fld>
            <a:endParaRPr lang="en-US"/>
          </a:p>
        </p:txBody>
      </p:sp>
      <p:sp>
        <p:nvSpPr>
          <p:cNvPr id="10" name="Text Placeholder 18">
            <a:extLst>
              <a:ext uri="{FF2B5EF4-FFF2-40B4-BE49-F238E27FC236}">
                <a16:creationId xmlns:a16="http://schemas.microsoft.com/office/drawing/2014/main" xmlns="" id="{CDC056A7-90F3-A12C-B4FC-764A0B4876F9}"/>
              </a:ext>
            </a:extLst>
          </p:cNvPr>
          <p:cNvSpPr>
            <a:spLocks noGrp="1"/>
          </p:cNvSpPr>
          <p:nvPr>
            <p:ph type="body" sz="quarter" idx="14" hasCustomPrompt="1"/>
          </p:nvPr>
        </p:nvSpPr>
        <p:spPr>
          <a:xfrm>
            <a:off x="5547566" y="2196126"/>
            <a:ext cx="5026420" cy="535531"/>
          </a:xfrm>
        </p:spPr>
        <p:txBody>
          <a:bodyPr lIns="0" rIns="0" anchor="b" anchorCtr="0">
            <a:normAutofit/>
          </a:bodyPr>
          <a:lstStyle>
            <a:lvl1pPr marL="0" indent="0" algn="l">
              <a:buNone/>
              <a:defRPr sz="3200">
                <a:solidFill>
                  <a:schemeClr val="bg1"/>
                </a:solidFill>
                <a:latin typeface="+mj-lt"/>
              </a:defRPr>
            </a:lvl1pPr>
          </a:lstStyle>
          <a:p>
            <a:pPr lvl="0"/>
            <a:r>
              <a:rPr lang="en-GB"/>
              <a:t>ADD TITLE HERE</a:t>
            </a:r>
            <a:endParaRPr lang="en-US"/>
          </a:p>
        </p:txBody>
      </p:sp>
      <p:sp>
        <p:nvSpPr>
          <p:cNvPr id="17" name="Picture Placeholder 16">
            <a:extLst>
              <a:ext uri="{FF2B5EF4-FFF2-40B4-BE49-F238E27FC236}">
                <a16:creationId xmlns:a16="http://schemas.microsoft.com/office/drawing/2014/main" xmlns="" id="{8C5A5A8A-792D-F3DC-9152-CBD867DFB8BF}"/>
              </a:ext>
            </a:extLst>
          </p:cNvPr>
          <p:cNvSpPr>
            <a:spLocks noGrp="1"/>
          </p:cNvSpPr>
          <p:nvPr>
            <p:ph type="pic" sz="quarter" idx="16" hasCustomPrompt="1"/>
          </p:nvPr>
        </p:nvSpPr>
        <p:spPr>
          <a:xfrm>
            <a:off x="1814208" y="795643"/>
            <a:ext cx="2526240" cy="5364415"/>
          </a:xfrm>
          <a:custGeom>
            <a:avLst/>
            <a:gdLst>
              <a:gd name="connsiteX0" fmla="*/ 263182 w 2526240"/>
              <a:gd name="connsiteY0" fmla="*/ 0 h 5364415"/>
              <a:gd name="connsiteX1" fmla="*/ 292920 w 2526240"/>
              <a:gd name="connsiteY1" fmla="*/ 0 h 5364415"/>
              <a:gd name="connsiteX2" fmla="*/ 508521 w 2526240"/>
              <a:gd name="connsiteY2" fmla="*/ 0 h 5364415"/>
              <a:gd name="connsiteX3" fmla="*/ 517442 w 2526240"/>
              <a:gd name="connsiteY3" fmla="*/ 0 h 5364415"/>
              <a:gd name="connsiteX4" fmla="*/ 527850 w 2526240"/>
              <a:gd name="connsiteY4" fmla="*/ 2926 h 5364415"/>
              <a:gd name="connsiteX5" fmla="*/ 538259 w 2526240"/>
              <a:gd name="connsiteY5" fmla="*/ 7316 h 5364415"/>
              <a:gd name="connsiteX6" fmla="*/ 545692 w 2526240"/>
              <a:gd name="connsiteY6" fmla="*/ 14630 h 5364415"/>
              <a:gd name="connsiteX7" fmla="*/ 553126 w 2526240"/>
              <a:gd name="connsiteY7" fmla="*/ 21944 h 5364415"/>
              <a:gd name="connsiteX8" fmla="*/ 557587 w 2526240"/>
              <a:gd name="connsiteY8" fmla="*/ 32183 h 5364415"/>
              <a:gd name="connsiteX9" fmla="*/ 560562 w 2526240"/>
              <a:gd name="connsiteY9" fmla="*/ 42424 h 5364415"/>
              <a:gd name="connsiteX10" fmla="*/ 563535 w 2526240"/>
              <a:gd name="connsiteY10" fmla="*/ 54127 h 5364415"/>
              <a:gd name="connsiteX11" fmla="*/ 563535 w 2526240"/>
              <a:gd name="connsiteY11" fmla="*/ 68757 h 5364415"/>
              <a:gd name="connsiteX12" fmla="*/ 565022 w 2526240"/>
              <a:gd name="connsiteY12" fmla="*/ 83385 h 5364415"/>
              <a:gd name="connsiteX13" fmla="*/ 572456 w 2526240"/>
              <a:gd name="connsiteY13" fmla="*/ 111180 h 5364415"/>
              <a:gd name="connsiteX14" fmla="*/ 587325 w 2526240"/>
              <a:gd name="connsiteY14" fmla="*/ 136049 h 5364415"/>
              <a:gd name="connsiteX15" fmla="*/ 605168 w 2526240"/>
              <a:gd name="connsiteY15" fmla="*/ 157993 h 5364415"/>
              <a:gd name="connsiteX16" fmla="*/ 627472 w 2526240"/>
              <a:gd name="connsiteY16" fmla="*/ 175548 h 5364415"/>
              <a:gd name="connsiteX17" fmla="*/ 652749 w 2526240"/>
              <a:gd name="connsiteY17" fmla="*/ 190177 h 5364415"/>
              <a:gd name="connsiteX18" fmla="*/ 681000 w 2526240"/>
              <a:gd name="connsiteY18" fmla="*/ 197490 h 5364415"/>
              <a:gd name="connsiteX19" fmla="*/ 695869 w 2526240"/>
              <a:gd name="connsiteY19" fmla="*/ 198955 h 5364415"/>
              <a:gd name="connsiteX20" fmla="*/ 710738 w 2526240"/>
              <a:gd name="connsiteY20" fmla="*/ 198955 h 5364415"/>
              <a:gd name="connsiteX21" fmla="*/ 1815504 w 2526240"/>
              <a:gd name="connsiteY21" fmla="*/ 198955 h 5364415"/>
              <a:gd name="connsiteX22" fmla="*/ 1831859 w 2526240"/>
              <a:gd name="connsiteY22" fmla="*/ 198955 h 5364415"/>
              <a:gd name="connsiteX23" fmla="*/ 1846728 w 2526240"/>
              <a:gd name="connsiteY23" fmla="*/ 197490 h 5364415"/>
              <a:gd name="connsiteX24" fmla="*/ 1873493 w 2526240"/>
              <a:gd name="connsiteY24" fmla="*/ 190177 h 5364415"/>
              <a:gd name="connsiteX25" fmla="*/ 1898770 w 2526240"/>
              <a:gd name="connsiteY25" fmla="*/ 175548 h 5364415"/>
              <a:gd name="connsiteX26" fmla="*/ 1921074 w 2526240"/>
              <a:gd name="connsiteY26" fmla="*/ 157993 h 5364415"/>
              <a:gd name="connsiteX27" fmla="*/ 1941890 w 2526240"/>
              <a:gd name="connsiteY27" fmla="*/ 136049 h 5364415"/>
              <a:gd name="connsiteX28" fmla="*/ 1953785 w 2526240"/>
              <a:gd name="connsiteY28" fmla="*/ 111180 h 5364415"/>
              <a:gd name="connsiteX29" fmla="*/ 1964193 w 2526240"/>
              <a:gd name="connsiteY29" fmla="*/ 83385 h 5364415"/>
              <a:gd name="connsiteX30" fmla="*/ 1964193 w 2526240"/>
              <a:gd name="connsiteY30" fmla="*/ 68757 h 5364415"/>
              <a:gd name="connsiteX31" fmla="*/ 1965679 w 2526240"/>
              <a:gd name="connsiteY31" fmla="*/ 54127 h 5364415"/>
              <a:gd name="connsiteX32" fmla="*/ 1965679 w 2526240"/>
              <a:gd name="connsiteY32" fmla="*/ 42424 h 5364415"/>
              <a:gd name="connsiteX33" fmla="*/ 1968654 w 2526240"/>
              <a:gd name="connsiteY33" fmla="*/ 32183 h 5364415"/>
              <a:gd name="connsiteX34" fmla="*/ 1973114 w 2526240"/>
              <a:gd name="connsiteY34" fmla="*/ 21944 h 5364415"/>
              <a:gd name="connsiteX35" fmla="*/ 1980548 w 2526240"/>
              <a:gd name="connsiteY35" fmla="*/ 14630 h 5364415"/>
              <a:gd name="connsiteX36" fmla="*/ 1987984 w 2526240"/>
              <a:gd name="connsiteY36" fmla="*/ 7316 h 5364415"/>
              <a:gd name="connsiteX37" fmla="*/ 1998392 w 2526240"/>
              <a:gd name="connsiteY37" fmla="*/ 2926 h 5364415"/>
              <a:gd name="connsiteX38" fmla="*/ 2008801 w 2526240"/>
              <a:gd name="connsiteY38" fmla="*/ 0 h 5364415"/>
              <a:gd name="connsiteX39" fmla="*/ 2020696 w 2526240"/>
              <a:gd name="connsiteY39" fmla="*/ 0 h 5364415"/>
              <a:gd name="connsiteX40" fmla="*/ 2233320 w 2526240"/>
              <a:gd name="connsiteY40" fmla="*/ 0 h 5364415"/>
              <a:gd name="connsiteX41" fmla="*/ 2264547 w 2526240"/>
              <a:gd name="connsiteY41" fmla="*/ 0 h 5364415"/>
              <a:gd name="connsiteX42" fmla="*/ 2291310 w 2526240"/>
              <a:gd name="connsiteY42" fmla="*/ 5852 h 5364415"/>
              <a:gd name="connsiteX43" fmla="*/ 2321048 w 2526240"/>
              <a:gd name="connsiteY43" fmla="*/ 13166 h 5364415"/>
              <a:gd name="connsiteX44" fmla="*/ 2346326 w 2526240"/>
              <a:gd name="connsiteY44" fmla="*/ 21944 h 5364415"/>
              <a:gd name="connsiteX45" fmla="*/ 2374578 w 2526240"/>
              <a:gd name="connsiteY45" fmla="*/ 35111 h 5364415"/>
              <a:gd name="connsiteX46" fmla="*/ 2396881 w 2526240"/>
              <a:gd name="connsiteY46" fmla="*/ 49739 h 5364415"/>
              <a:gd name="connsiteX47" fmla="*/ 2419183 w 2526240"/>
              <a:gd name="connsiteY47" fmla="*/ 64368 h 5364415"/>
              <a:gd name="connsiteX48" fmla="*/ 2441488 w 2526240"/>
              <a:gd name="connsiteY48" fmla="*/ 83385 h 5364415"/>
              <a:gd name="connsiteX49" fmla="*/ 2459330 w 2526240"/>
              <a:gd name="connsiteY49" fmla="*/ 103866 h 5364415"/>
              <a:gd name="connsiteX50" fmla="*/ 2477174 w 2526240"/>
              <a:gd name="connsiteY50" fmla="*/ 125809 h 5364415"/>
              <a:gd name="connsiteX51" fmla="*/ 2492042 w 2526240"/>
              <a:gd name="connsiteY51" fmla="*/ 150677 h 5364415"/>
              <a:gd name="connsiteX52" fmla="*/ 2503937 w 2526240"/>
              <a:gd name="connsiteY52" fmla="*/ 175548 h 5364415"/>
              <a:gd name="connsiteX53" fmla="*/ 2514346 w 2526240"/>
              <a:gd name="connsiteY53" fmla="*/ 201880 h 5364415"/>
              <a:gd name="connsiteX54" fmla="*/ 2518805 w 2526240"/>
              <a:gd name="connsiteY54" fmla="*/ 229675 h 5364415"/>
              <a:gd name="connsiteX55" fmla="*/ 2523267 w 2526240"/>
              <a:gd name="connsiteY55" fmla="*/ 258932 h 5364415"/>
              <a:gd name="connsiteX56" fmla="*/ 2526240 w 2526240"/>
              <a:gd name="connsiteY56" fmla="*/ 288190 h 5364415"/>
              <a:gd name="connsiteX57" fmla="*/ 2526240 w 2526240"/>
              <a:gd name="connsiteY57" fmla="*/ 5077689 h 5364415"/>
              <a:gd name="connsiteX58" fmla="*/ 2523267 w 2526240"/>
              <a:gd name="connsiteY58" fmla="*/ 5106947 h 5364415"/>
              <a:gd name="connsiteX59" fmla="*/ 2518805 w 2526240"/>
              <a:gd name="connsiteY59" fmla="*/ 5136205 h 5364415"/>
              <a:gd name="connsiteX60" fmla="*/ 2514346 w 2526240"/>
              <a:gd name="connsiteY60" fmla="*/ 5164000 h 5364415"/>
              <a:gd name="connsiteX61" fmla="*/ 2503937 w 2526240"/>
              <a:gd name="connsiteY61" fmla="*/ 5190331 h 5364415"/>
              <a:gd name="connsiteX62" fmla="*/ 2492042 w 2526240"/>
              <a:gd name="connsiteY62" fmla="*/ 5215201 h 5364415"/>
              <a:gd name="connsiteX63" fmla="*/ 2477174 w 2526240"/>
              <a:gd name="connsiteY63" fmla="*/ 5237145 h 5364415"/>
              <a:gd name="connsiteX64" fmla="*/ 2459330 w 2526240"/>
              <a:gd name="connsiteY64" fmla="*/ 5259087 h 5364415"/>
              <a:gd name="connsiteX65" fmla="*/ 2441488 w 2526240"/>
              <a:gd name="connsiteY65" fmla="*/ 5281031 h 5364415"/>
              <a:gd name="connsiteX66" fmla="*/ 2419183 w 2526240"/>
              <a:gd name="connsiteY66" fmla="*/ 5298586 h 5364415"/>
              <a:gd name="connsiteX67" fmla="*/ 2396881 w 2526240"/>
              <a:gd name="connsiteY67" fmla="*/ 5316142 h 5364415"/>
              <a:gd name="connsiteX68" fmla="*/ 2374578 w 2526240"/>
              <a:gd name="connsiteY68" fmla="*/ 5330769 h 5364415"/>
              <a:gd name="connsiteX69" fmla="*/ 2346326 w 2526240"/>
              <a:gd name="connsiteY69" fmla="*/ 5342473 h 5364415"/>
              <a:gd name="connsiteX70" fmla="*/ 2321048 w 2526240"/>
              <a:gd name="connsiteY70" fmla="*/ 5352713 h 5364415"/>
              <a:gd name="connsiteX71" fmla="*/ 2291310 w 2526240"/>
              <a:gd name="connsiteY71" fmla="*/ 5360027 h 5364415"/>
              <a:gd name="connsiteX72" fmla="*/ 2264547 w 2526240"/>
              <a:gd name="connsiteY72" fmla="*/ 5362952 h 5364415"/>
              <a:gd name="connsiteX73" fmla="*/ 2233320 w 2526240"/>
              <a:gd name="connsiteY73" fmla="*/ 5364415 h 5364415"/>
              <a:gd name="connsiteX74" fmla="*/ 292920 w 2526240"/>
              <a:gd name="connsiteY74" fmla="*/ 5364415 h 5364415"/>
              <a:gd name="connsiteX75" fmla="*/ 263182 w 2526240"/>
              <a:gd name="connsiteY75" fmla="*/ 5362952 h 5364415"/>
              <a:gd name="connsiteX76" fmla="*/ 234931 w 2526240"/>
              <a:gd name="connsiteY76" fmla="*/ 5360027 h 5364415"/>
              <a:gd name="connsiteX77" fmla="*/ 208167 w 2526240"/>
              <a:gd name="connsiteY77" fmla="*/ 5352713 h 5364415"/>
              <a:gd name="connsiteX78" fmla="*/ 179916 w 2526240"/>
              <a:gd name="connsiteY78" fmla="*/ 5342473 h 5364415"/>
              <a:gd name="connsiteX79" fmla="*/ 154638 w 2526240"/>
              <a:gd name="connsiteY79" fmla="*/ 5330769 h 5364415"/>
              <a:gd name="connsiteX80" fmla="*/ 130847 w 2526240"/>
              <a:gd name="connsiteY80" fmla="*/ 5316142 h 5364415"/>
              <a:gd name="connsiteX81" fmla="*/ 108544 w 2526240"/>
              <a:gd name="connsiteY81" fmla="*/ 5298586 h 5364415"/>
              <a:gd name="connsiteX82" fmla="*/ 87727 w 2526240"/>
              <a:gd name="connsiteY82" fmla="*/ 5281031 h 5364415"/>
              <a:gd name="connsiteX83" fmla="*/ 68398 w 2526240"/>
              <a:gd name="connsiteY83" fmla="*/ 5259087 h 5364415"/>
              <a:gd name="connsiteX84" fmla="*/ 50555 w 2526240"/>
              <a:gd name="connsiteY84" fmla="*/ 5237145 h 5364415"/>
              <a:gd name="connsiteX85" fmla="*/ 37174 w 2526240"/>
              <a:gd name="connsiteY85" fmla="*/ 5215201 h 5364415"/>
              <a:gd name="connsiteX86" fmla="*/ 25278 w 2526240"/>
              <a:gd name="connsiteY86" fmla="*/ 5190331 h 5364415"/>
              <a:gd name="connsiteX87" fmla="*/ 14870 w 2526240"/>
              <a:gd name="connsiteY87" fmla="*/ 5164000 h 5364415"/>
              <a:gd name="connsiteX88" fmla="*/ 7436 w 2526240"/>
              <a:gd name="connsiteY88" fmla="*/ 5136205 h 5364415"/>
              <a:gd name="connsiteX89" fmla="*/ 2975 w 2526240"/>
              <a:gd name="connsiteY89" fmla="*/ 5106947 h 5364415"/>
              <a:gd name="connsiteX90" fmla="*/ 0 w 2526240"/>
              <a:gd name="connsiteY90" fmla="*/ 5077689 h 5364415"/>
              <a:gd name="connsiteX91" fmla="*/ 0 w 2526240"/>
              <a:gd name="connsiteY91" fmla="*/ 288190 h 5364415"/>
              <a:gd name="connsiteX92" fmla="*/ 2975 w 2526240"/>
              <a:gd name="connsiteY92" fmla="*/ 258932 h 5364415"/>
              <a:gd name="connsiteX93" fmla="*/ 7436 w 2526240"/>
              <a:gd name="connsiteY93" fmla="*/ 229675 h 5364415"/>
              <a:gd name="connsiteX94" fmla="*/ 14870 w 2526240"/>
              <a:gd name="connsiteY94" fmla="*/ 201880 h 5364415"/>
              <a:gd name="connsiteX95" fmla="*/ 25278 w 2526240"/>
              <a:gd name="connsiteY95" fmla="*/ 175548 h 5364415"/>
              <a:gd name="connsiteX96" fmla="*/ 37174 w 2526240"/>
              <a:gd name="connsiteY96" fmla="*/ 150677 h 5364415"/>
              <a:gd name="connsiteX97" fmla="*/ 50555 w 2526240"/>
              <a:gd name="connsiteY97" fmla="*/ 125809 h 5364415"/>
              <a:gd name="connsiteX98" fmla="*/ 68398 w 2526240"/>
              <a:gd name="connsiteY98" fmla="*/ 103866 h 5364415"/>
              <a:gd name="connsiteX99" fmla="*/ 87727 w 2526240"/>
              <a:gd name="connsiteY99" fmla="*/ 83385 h 5364415"/>
              <a:gd name="connsiteX100" fmla="*/ 108544 w 2526240"/>
              <a:gd name="connsiteY100" fmla="*/ 64368 h 5364415"/>
              <a:gd name="connsiteX101" fmla="*/ 130847 w 2526240"/>
              <a:gd name="connsiteY101" fmla="*/ 49739 h 5364415"/>
              <a:gd name="connsiteX102" fmla="*/ 154638 w 2526240"/>
              <a:gd name="connsiteY102" fmla="*/ 35111 h 5364415"/>
              <a:gd name="connsiteX103" fmla="*/ 179916 w 2526240"/>
              <a:gd name="connsiteY103" fmla="*/ 21944 h 5364415"/>
              <a:gd name="connsiteX104" fmla="*/ 208167 w 2526240"/>
              <a:gd name="connsiteY104" fmla="*/ 13166 h 5364415"/>
              <a:gd name="connsiteX105" fmla="*/ 234931 w 2526240"/>
              <a:gd name="connsiteY105" fmla="*/ 5852 h 536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526240" h="5364415">
                <a:moveTo>
                  <a:pt x="263182" y="0"/>
                </a:moveTo>
                <a:lnTo>
                  <a:pt x="292920" y="0"/>
                </a:lnTo>
                <a:lnTo>
                  <a:pt x="508521" y="0"/>
                </a:lnTo>
                <a:lnTo>
                  <a:pt x="517442" y="0"/>
                </a:lnTo>
                <a:lnTo>
                  <a:pt x="527850" y="2926"/>
                </a:lnTo>
                <a:lnTo>
                  <a:pt x="538259" y="7316"/>
                </a:lnTo>
                <a:lnTo>
                  <a:pt x="545692" y="14630"/>
                </a:lnTo>
                <a:lnTo>
                  <a:pt x="553126" y="21944"/>
                </a:lnTo>
                <a:lnTo>
                  <a:pt x="557587" y="32183"/>
                </a:lnTo>
                <a:lnTo>
                  <a:pt x="560562" y="42424"/>
                </a:lnTo>
                <a:lnTo>
                  <a:pt x="563535" y="54127"/>
                </a:lnTo>
                <a:lnTo>
                  <a:pt x="563535" y="68757"/>
                </a:lnTo>
                <a:lnTo>
                  <a:pt x="565022" y="83385"/>
                </a:lnTo>
                <a:lnTo>
                  <a:pt x="572456" y="111180"/>
                </a:lnTo>
                <a:lnTo>
                  <a:pt x="587325" y="136049"/>
                </a:lnTo>
                <a:lnTo>
                  <a:pt x="605168" y="157993"/>
                </a:lnTo>
                <a:lnTo>
                  <a:pt x="627472" y="175548"/>
                </a:lnTo>
                <a:lnTo>
                  <a:pt x="652749" y="190177"/>
                </a:lnTo>
                <a:lnTo>
                  <a:pt x="681000" y="197490"/>
                </a:lnTo>
                <a:lnTo>
                  <a:pt x="695869" y="198955"/>
                </a:lnTo>
                <a:lnTo>
                  <a:pt x="710738" y="198955"/>
                </a:lnTo>
                <a:lnTo>
                  <a:pt x="1815504" y="198955"/>
                </a:lnTo>
                <a:lnTo>
                  <a:pt x="1831859" y="198955"/>
                </a:lnTo>
                <a:lnTo>
                  <a:pt x="1846728" y="197490"/>
                </a:lnTo>
                <a:lnTo>
                  <a:pt x="1873493" y="190177"/>
                </a:lnTo>
                <a:lnTo>
                  <a:pt x="1898770" y="175548"/>
                </a:lnTo>
                <a:lnTo>
                  <a:pt x="1921074" y="157993"/>
                </a:lnTo>
                <a:lnTo>
                  <a:pt x="1941890" y="136049"/>
                </a:lnTo>
                <a:lnTo>
                  <a:pt x="1953785" y="111180"/>
                </a:lnTo>
                <a:lnTo>
                  <a:pt x="1964193" y="83385"/>
                </a:lnTo>
                <a:lnTo>
                  <a:pt x="1964193" y="68757"/>
                </a:lnTo>
                <a:lnTo>
                  <a:pt x="1965679" y="54127"/>
                </a:lnTo>
                <a:lnTo>
                  <a:pt x="1965679" y="42424"/>
                </a:lnTo>
                <a:lnTo>
                  <a:pt x="1968654" y="32183"/>
                </a:lnTo>
                <a:lnTo>
                  <a:pt x="1973114" y="21944"/>
                </a:lnTo>
                <a:lnTo>
                  <a:pt x="1980548" y="14630"/>
                </a:lnTo>
                <a:lnTo>
                  <a:pt x="1987984" y="7316"/>
                </a:lnTo>
                <a:lnTo>
                  <a:pt x="1998392" y="2926"/>
                </a:lnTo>
                <a:lnTo>
                  <a:pt x="2008801" y="0"/>
                </a:lnTo>
                <a:lnTo>
                  <a:pt x="2020696" y="0"/>
                </a:lnTo>
                <a:lnTo>
                  <a:pt x="2233320" y="0"/>
                </a:lnTo>
                <a:lnTo>
                  <a:pt x="2264547" y="0"/>
                </a:lnTo>
                <a:lnTo>
                  <a:pt x="2291310" y="5852"/>
                </a:lnTo>
                <a:lnTo>
                  <a:pt x="2321048" y="13166"/>
                </a:lnTo>
                <a:lnTo>
                  <a:pt x="2346326" y="21944"/>
                </a:lnTo>
                <a:lnTo>
                  <a:pt x="2374578" y="35111"/>
                </a:lnTo>
                <a:lnTo>
                  <a:pt x="2396881" y="49739"/>
                </a:lnTo>
                <a:lnTo>
                  <a:pt x="2419183" y="64368"/>
                </a:lnTo>
                <a:lnTo>
                  <a:pt x="2441488" y="83385"/>
                </a:lnTo>
                <a:lnTo>
                  <a:pt x="2459330" y="103866"/>
                </a:lnTo>
                <a:lnTo>
                  <a:pt x="2477174" y="125809"/>
                </a:lnTo>
                <a:lnTo>
                  <a:pt x="2492042" y="150677"/>
                </a:lnTo>
                <a:lnTo>
                  <a:pt x="2503937" y="175548"/>
                </a:lnTo>
                <a:lnTo>
                  <a:pt x="2514346" y="201880"/>
                </a:lnTo>
                <a:lnTo>
                  <a:pt x="2518805" y="229675"/>
                </a:lnTo>
                <a:lnTo>
                  <a:pt x="2523267" y="258932"/>
                </a:lnTo>
                <a:lnTo>
                  <a:pt x="2526240" y="288190"/>
                </a:lnTo>
                <a:lnTo>
                  <a:pt x="2526240" y="5077689"/>
                </a:lnTo>
                <a:lnTo>
                  <a:pt x="2523267" y="5106947"/>
                </a:lnTo>
                <a:lnTo>
                  <a:pt x="2518805" y="5136205"/>
                </a:lnTo>
                <a:lnTo>
                  <a:pt x="2514346" y="5164000"/>
                </a:lnTo>
                <a:lnTo>
                  <a:pt x="2503937" y="5190331"/>
                </a:lnTo>
                <a:lnTo>
                  <a:pt x="2492042" y="5215201"/>
                </a:lnTo>
                <a:lnTo>
                  <a:pt x="2477174" y="5237145"/>
                </a:lnTo>
                <a:lnTo>
                  <a:pt x="2459330" y="5259087"/>
                </a:lnTo>
                <a:lnTo>
                  <a:pt x="2441488" y="5281031"/>
                </a:lnTo>
                <a:lnTo>
                  <a:pt x="2419183" y="5298586"/>
                </a:lnTo>
                <a:lnTo>
                  <a:pt x="2396881" y="5316142"/>
                </a:lnTo>
                <a:lnTo>
                  <a:pt x="2374578" y="5330769"/>
                </a:lnTo>
                <a:lnTo>
                  <a:pt x="2346326" y="5342473"/>
                </a:lnTo>
                <a:lnTo>
                  <a:pt x="2321048" y="5352713"/>
                </a:lnTo>
                <a:lnTo>
                  <a:pt x="2291310" y="5360027"/>
                </a:lnTo>
                <a:lnTo>
                  <a:pt x="2264547" y="5362952"/>
                </a:lnTo>
                <a:lnTo>
                  <a:pt x="2233320" y="5364415"/>
                </a:lnTo>
                <a:lnTo>
                  <a:pt x="292920" y="5364415"/>
                </a:lnTo>
                <a:lnTo>
                  <a:pt x="263182" y="5362952"/>
                </a:lnTo>
                <a:lnTo>
                  <a:pt x="234931" y="5360027"/>
                </a:lnTo>
                <a:lnTo>
                  <a:pt x="208167" y="5352713"/>
                </a:lnTo>
                <a:lnTo>
                  <a:pt x="179916" y="5342473"/>
                </a:lnTo>
                <a:lnTo>
                  <a:pt x="154638" y="5330769"/>
                </a:lnTo>
                <a:lnTo>
                  <a:pt x="130847" y="5316142"/>
                </a:lnTo>
                <a:lnTo>
                  <a:pt x="108544" y="5298586"/>
                </a:lnTo>
                <a:lnTo>
                  <a:pt x="87727" y="5281031"/>
                </a:lnTo>
                <a:lnTo>
                  <a:pt x="68398" y="5259087"/>
                </a:lnTo>
                <a:lnTo>
                  <a:pt x="50555" y="5237145"/>
                </a:lnTo>
                <a:lnTo>
                  <a:pt x="37174" y="5215201"/>
                </a:lnTo>
                <a:lnTo>
                  <a:pt x="25278" y="5190331"/>
                </a:lnTo>
                <a:lnTo>
                  <a:pt x="14870" y="5164000"/>
                </a:lnTo>
                <a:lnTo>
                  <a:pt x="7436" y="5136205"/>
                </a:lnTo>
                <a:lnTo>
                  <a:pt x="2975" y="5106947"/>
                </a:lnTo>
                <a:lnTo>
                  <a:pt x="0" y="5077689"/>
                </a:lnTo>
                <a:lnTo>
                  <a:pt x="0" y="288190"/>
                </a:lnTo>
                <a:lnTo>
                  <a:pt x="2975" y="258932"/>
                </a:lnTo>
                <a:lnTo>
                  <a:pt x="7436" y="229675"/>
                </a:lnTo>
                <a:lnTo>
                  <a:pt x="14870" y="201880"/>
                </a:lnTo>
                <a:lnTo>
                  <a:pt x="25278" y="175548"/>
                </a:lnTo>
                <a:lnTo>
                  <a:pt x="37174" y="150677"/>
                </a:lnTo>
                <a:lnTo>
                  <a:pt x="50555" y="125809"/>
                </a:lnTo>
                <a:lnTo>
                  <a:pt x="68398" y="103866"/>
                </a:lnTo>
                <a:lnTo>
                  <a:pt x="87727" y="83385"/>
                </a:lnTo>
                <a:lnTo>
                  <a:pt x="108544" y="64368"/>
                </a:lnTo>
                <a:lnTo>
                  <a:pt x="130847" y="49739"/>
                </a:lnTo>
                <a:lnTo>
                  <a:pt x="154638" y="35111"/>
                </a:lnTo>
                <a:lnTo>
                  <a:pt x="179916" y="21944"/>
                </a:lnTo>
                <a:lnTo>
                  <a:pt x="208167" y="13166"/>
                </a:lnTo>
                <a:lnTo>
                  <a:pt x="234931" y="5852"/>
                </a:lnTo>
                <a:close/>
              </a:path>
            </a:pathLst>
          </a:custGeom>
          <a:solidFill>
            <a:schemeClr val="bg2"/>
          </a:solidFill>
        </p:spPr>
        <p:txBody>
          <a:bodyPr wrap="square" tIns="360000" bIns="360000">
            <a:noAutofit/>
          </a:bodyPr>
          <a:lstStyle>
            <a:lvl1pPr marL="0" indent="0" algn="ctr">
              <a:buNone/>
              <a:defRPr/>
            </a:lvl1pPr>
          </a:lstStyle>
          <a:p>
            <a:r>
              <a:rPr lang="en-GB"/>
              <a:t>Insert Picture</a:t>
            </a:r>
            <a:endParaRPr lang="en-US"/>
          </a:p>
        </p:txBody>
      </p:sp>
      <p:sp>
        <p:nvSpPr>
          <p:cNvPr id="13" name="Text Placeholder 12">
            <a:extLst>
              <a:ext uri="{FF2B5EF4-FFF2-40B4-BE49-F238E27FC236}">
                <a16:creationId xmlns:a16="http://schemas.microsoft.com/office/drawing/2014/main" xmlns="" id="{13AA8B4A-10ED-3973-E3C2-DA7E325CFC57}"/>
              </a:ext>
            </a:extLst>
          </p:cNvPr>
          <p:cNvSpPr>
            <a:spLocks noGrp="1"/>
          </p:cNvSpPr>
          <p:nvPr>
            <p:ph type="body" sz="quarter" idx="15" hasCustomPrompt="1"/>
          </p:nvPr>
        </p:nvSpPr>
        <p:spPr>
          <a:xfrm>
            <a:off x="5547565" y="2941593"/>
            <a:ext cx="5026420" cy="1219436"/>
          </a:xfrm>
        </p:spPr>
        <p:txBody>
          <a:bodyPr lIns="0" rIns="0">
            <a:normAutofit/>
          </a:bodyPr>
          <a:lstStyle>
            <a:lvl1pPr marL="0" indent="0" algn="l">
              <a:lnSpc>
                <a:spcPct val="150000"/>
              </a:lnSpc>
              <a:buNone/>
              <a:defRPr sz="1000">
                <a:solidFill>
                  <a:schemeClr val="bg1"/>
                </a:solidFill>
              </a:defRPr>
            </a:lvl1pPr>
          </a:lstStyle>
          <a:p>
            <a:pPr lvl="0"/>
            <a:r>
              <a:rPr lang="en-US"/>
              <a:t>Lorem ipsum dolor sit amet, consectetuer adipiscing elit. Maecenas porttitor congue massa. Fusce posuere, magna sed pulvinar ultricies, purus lectus malesuada libero, sit amet commodo magna eros quis urna. Nunc viverra imperdiet enim. Fusce est Vivaus tellus. Pellentesque habitant morbi tristique senectus et netus et malesuada fames ac turpis egestas. Proin pharetra nonummy pede. Mauris et orci.</a:t>
            </a:r>
          </a:p>
        </p:txBody>
      </p:sp>
    </p:spTree>
    <p:extLst>
      <p:ext uri="{BB962C8B-B14F-4D97-AF65-F5344CB8AC3E}">
        <p14:creationId xmlns:p14="http://schemas.microsoft.com/office/powerpoint/2010/main" val="3642998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yout 13">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6BFD3FB3-2378-AFC0-3BEC-04736D1F3C75}"/>
              </a:ext>
            </a:extLst>
          </p:cNvPr>
          <p:cNvSpPr>
            <a:spLocks noGrp="1"/>
          </p:cNvSpPr>
          <p:nvPr>
            <p:ph type="pic" sz="quarter" idx="10"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1">
              <a:lumMod val="85000"/>
            </a:schemeClr>
          </a:solidFill>
        </p:spPr>
        <p:txBody>
          <a:bodyPr wrap="square" tIns="360000" bIns="360000">
            <a:noAutofit/>
          </a:bodyPr>
          <a:lstStyle>
            <a:lvl1pPr marL="0" indent="0" algn="ctr">
              <a:buNone/>
              <a:defRPr/>
            </a:lvl1pPr>
          </a:lstStyle>
          <a:p>
            <a:r>
              <a:rPr lang="en-GB"/>
              <a:t>Insert Picture</a:t>
            </a:r>
            <a:endParaRPr lang="en-US"/>
          </a:p>
        </p:txBody>
      </p:sp>
      <p:sp>
        <p:nvSpPr>
          <p:cNvPr id="4" name="Text Placeholder 3">
            <a:extLst>
              <a:ext uri="{FF2B5EF4-FFF2-40B4-BE49-F238E27FC236}">
                <a16:creationId xmlns:a16="http://schemas.microsoft.com/office/drawing/2014/main" xmlns="" id="{D0620B53-FADF-0BF0-B35F-C138410E487D}"/>
              </a:ext>
            </a:extLst>
          </p:cNvPr>
          <p:cNvSpPr>
            <a:spLocks noGrp="1"/>
          </p:cNvSpPr>
          <p:nvPr>
            <p:ph type="body" sz="quarter" idx="11" hasCustomPrompt="1"/>
          </p:nvPr>
        </p:nvSpPr>
        <p:spPr>
          <a:xfrm>
            <a:off x="3755740" y="2967335"/>
            <a:ext cx="4680520" cy="923330"/>
          </a:xfrm>
        </p:spPr>
        <p:txBody>
          <a:bodyPr lIns="0" rIns="0" anchor="ctr">
            <a:normAutofit/>
          </a:bodyPr>
          <a:lstStyle>
            <a:lvl1pPr marL="0" indent="0" algn="ctr">
              <a:buNone/>
              <a:defRPr sz="6000">
                <a:solidFill>
                  <a:schemeClr val="bg1"/>
                </a:solidFill>
                <a:latin typeface="+mj-lt"/>
              </a:defRPr>
            </a:lvl1pPr>
          </a:lstStyle>
          <a:p>
            <a:pPr lvl="0"/>
            <a:r>
              <a:rPr lang="en-GB"/>
              <a:t>THANK YOU</a:t>
            </a:r>
            <a:endParaRPr lang="en-US"/>
          </a:p>
        </p:txBody>
      </p:sp>
    </p:spTree>
    <p:extLst>
      <p:ext uri="{BB962C8B-B14F-4D97-AF65-F5344CB8AC3E}">
        <p14:creationId xmlns:p14="http://schemas.microsoft.com/office/powerpoint/2010/main" val="13439839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Layout J">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xmlns="" id="{69FDD95F-7DC2-01B0-1A53-E17C8FEF8F63}"/>
              </a:ext>
            </a:extLst>
          </p:cNvPr>
          <p:cNvSpPr>
            <a:spLocks noGrp="1"/>
          </p:cNvSpPr>
          <p:nvPr>
            <p:ph type="body" sz="quarter" idx="14" hasCustomPrompt="1"/>
          </p:nvPr>
        </p:nvSpPr>
        <p:spPr>
          <a:xfrm>
            <a:off x="3899756" y="2430386"/>
            <a:ext cx="4392488" cy="1015663"/>
          </a:xfrm>
        </p:spPr>
        <p:txBody>
          <a:bodyPr lIns="0" rIns="0" anchor="b">
            <a:normAutofit/>
          </a:bodyPr>
          <a:lstStyle>
            <a:lvl1pPr marL="0" indent="0" algn="ctr" rtl="0">
              <a:lnSpc>
                <a:spcPct val="100000"/>
              </a:lnSpc>
              <a:buNone/>
              <a:defRPr sz="6000">
                <a:gradFill>
                  <a:gsLst>
                    <a:gs pos="50000">
                      <a:schemeClr val="accent2"/>
                    </a:gs>
                    <a:gs pos="100000">
                      <a:schemeClr val="accent3"/>
                    </a:gs>
                    <a:gs pos="0">
                      <a:schemeClr val="accent1"/>
                    </a:gs>
                  </a:gsLst>
                  <a:path path="circle">
                    <a:fillToRect r="100000" b="100000"/>
                  </a:path>
                </a:gradFill>
                <a:latin typeface="+mj-lt"/>
              </a:defRPr>
            </a:lvl1pPr>
          </a:lstStyle>
          <a:p>
            <a:pPr lvl="0"/>
            <a:r>
              <a:rPr lang="en-US"/>
              <a:t>THANK</a:t>
            </a:r>
          </a:p>
        </p:txBody>
      </p:sp>
      <p:sp>
        <p:nvSpPr>
          <p:cNvPr id="10" name="Text Placeholder 7">
            <a:extLst>
              <a:ext uri="{FF2B5EF4-FFF2-40B4-BE49-F238E27FC236}">
                <a16:creationId xmlns:a16="http://schemas.microsoft.com/office/drawing/2014/main" xmlns="" id="{377CC734-90AF-ACE9-9210-4C7A0F800351}"/>
              </a:ext>
            </a:extLst>
          </p:cNvPr>
          <p:cNvSpPr>
            <a:spLocks noGrp="1"/>
          </p:cNvSpPr>
          <p:nvPr>
            <p:ph type="body" sz="quarter" idx="15" hasCustomPrompt="1"/>
          </p:nvPr>
        </p:nvSpPr>
        <p:spPr>
          <a:xfrm>
            <a:off x="3899756" y="3429000"/>
            <a:ext cx="4392488" cy="1015663"/>
          </a:xfrm>
        </p:spPr>
        <p:txBody>
          <a:bodyPr lIns="0" rIns="0" anchor="b">
            <a:normAutofit/>
          </a:bodyPr>
          <a:lstStyle>
            <a:lvl1pPr marL="0" indent="0" algn="ctr" rtl="0">
              <a:lnSpc>
                <a:spcPct val="100000"/>
              </a:lnSpc>
              <a:buNone/>
              <a:defRPr sz="6000">
                <a:ln w="15875">
                  <a:gradFill>
                    <a:gsLst>
                      <a:gs pos="50000">
                        <a:schemeClr val="accent2"/>
                      </a:gs>
                      <a:gs pos="0">
                        <a:schemeClr val="accent1"/>
                      </a:gs>
                      <a:gs pos="100000">
                        <a:schemeClr val="accent3"/>
                      </a:gs>
                    </a:gsLst>
                    <a:lin ang="5400000" scaled="1"/>
                  </a:gradFill>
                </a:ln>
                <a:noFill/>
                <a:latin typeface="+mj-lt"/>
              </a:defRPr>
            </a:lvl1pPr>
          </a:lstStyle>
          <a:p>
            <a:pPr lvl="0"/>
            <a:r>
              <a:rPr lang="en-US"/>
              <a:t>YOU</a:t>
            </a:r>
          </a:p>
        </p:txBody>
      </p:sp>
    </p:spTree>
    <p:extLst>
      <p:ext uri="{BB962C8B-B14F-4D97-AF65-F5344CB8AC3E}">
        <p14:creationId xmlns:p14="http://schemas.microsoft.com/office/powerpoint/2010/main" val="276443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6BFD3FB3-2378-AFC0-3BEC-04736D1F3C75}"/>
              </a:ext>
            </a:extLst>
          </p:cNvPr>
          <p:cNvSpPr>
            <a:spLocks noGrp="1"/>
          </p:cNvSpPr>
          <p:nvPr>
            <p:ph type="pic" sz="quarter" idx="10"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1">
              <a:lumMod val="85000"/>
            </a:schemeClr>
          </a:solidFill>
        </p:spPr>
        <p:txBody>
          <a:bodyPr wrap="square" tIns="360000" bIns="360000">
            <a:noAutofit/>
          </a:bodyPr>
          <a:lstStyle>
            <a:lvl1pPr marL="0" indent="0" algn="ctr">
              <a:buNone/>
              <a:defRPr/>
            </a:lvl1pPr>
          </a:lstStyle>
          <a:p>
            <a:r>
              <a:rPr lang="en-GB"/>
              <a:t>Insert Picture</a:t>
            </a:r>
            <a:endParaRPr lang="en-US"/>
          </a:p>
        </p:txBody>
      </p:sp>
      <p:sp>
        <p:nvSpPr>
          <p:cNvPr id="11" name="Text Placeholder 10">
            <a:extLst>
              <a:ext uri="{FF2B5EF4-FFF2-40B4-BE49-F238E27FC236}">
                <a16:creationId xmlns:a16="http://schemas.microsoft.com/office/drawing/2014/main" xmlns="" id="{F8B0D634-D18C-8555-E859-19D4D516D1AB}"/>
              </a:ext>
            </a:extLst>
          </p:cNvPr>
          <p:cNvSpPr>
            <a:spLocks noGrp="1"/>
          </p:cNvSpPr>
          <p:nvPr>
            <p:ph type="body" sz="quarter" idx="11" hasCustomPrompt="1"/>
          </p:nvPr>
        </p:nvSpPr>
        <p:spPr>
          <a:xfrm>
            <a:off x="911225" y="2799502"/>
            <a:ext cx="7489032" cy="757130"/>
          </a:xfrm>
        </p:spPr>
        <p:txBody>
          <a:bodyPr lIns="0" rIns="0" anchor="b" anchorCtr="0">
            <a:normAutofit/>
          </a:bodyPr>
          <a:lstStyle>
            <a:lvl1pPr marL="0" indent="0" algn="l">
              <a:lnSpc>
                <a:spcPct val="100000"/>
              </a:lnSpc>
              <a:buNone/>
              <a:defRPr sz="4800">
                <a:solidFill>
                  <a:schemeClr val="bg1"/>
                </a:solidFill>
                <a:latin typeface="+mj-lt"/>
              </a:defRPr>
            </a:lvl1pPr>
          </a:lstStyle>
          <a:p>
            <a:pPr lvl="0"/>
            <a:r>
              <a:rPr lang="en-US"/>
              <a:t>PRESENTATION TITLE</a:t>
            </a:r>
          </a:p>
        </p:txBody>
      </p:sp>
      <p:sp>
        <p:nvSpPr>
          <p:cNvPr id="14" name="Text Placeholder 13">
            <a:extLst>
              <a:ext uri="{FF2B5EF4-FFF2-40B4-BE49-F238E27FC236}">
                <a16:creationId xmlns:a16="http://schemas.microsoft.com/office/drawing/2014/main" xmlns="" id="{F17853EF-6C79-8477-3978-4712A911CEB4}"/>
              </a:ext>
            </a:extLst>
          </p:cNvPr>
          <p:cNvSpPr>
            <a:spLocks noGrp="1"/>
          </p:cNvSpPr>
          <p:nvPr>
            <p:ph type="body" sz="quarter" idx="12" hasCustomPrompt="1"/>
          </p:nvPr>
        </p:nvSpPr>
        <p:spPr>
          <a:xfrm>
            <a:off x="1199455" y="3740533"/>
            <a:ext cx="7200802" cy="431800"/>
          </a:xfrm>
        </p:spPr>
        <p:txBody>
          <a:bodyPr lIns="0" rIns="0" anchor="t" anchorCtr="0">
            <a:normAutofit/>
          </a:bodyPr>
          <a:lstStyle>
            <a:lvl1pPr marL="0" indent="0">
              <a:lnSpc>
                <a:spcPct val="100000"/>
              </a:lnSpc>
              <a:buNone/>
              <a:defRPr sz="2400" spc="300">
                <a:solidFill>
                  <a:schemeClr val="bg1"/>
                </a:solidFill>
              </a:defRPr>
            </a:lvl1pPr>
          </a:lstStyle>
          <a:p>
            <a:pPr lvl="0"/>
            <a:r>
              <a:rPr lang="en-GB"/>
              <a:t>INSERT SUBTITLE HERE</a:t>
            </a:r>
            <a:endParaRPr lang="en-US"/>
          </a:p>
        </p:txBody>
      </p:sp>
    </p:spTree>
    <p:extLst>
      <p:ext uri="{BB962C8B-B14F-4D97-AF65-F5344CB8AC3E}">
        <p14:creationId xmlns:p14="http://schemas.microsoft.com/office/powerpoint/2010/main" val="32530624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2">
    <p:spTree>
      <p:nvGrpSpPr>
        <p:cNvPr id="1" name=""/>
        <p:cNvGrpSpPr/>
        <p:nvPr/>
      </p:nvGrpSpPr>
      <p:grpSpPr>
        <a:xfrm>
          <a:off x="0" y="0"/>
          <a:ext cx="0" cy="0"/>
          <a:chOff x="0" y="0"/>
          <a:chExt cx="0" cy="0"/>
        </a:xfrm>
      </p:grpSpPr>
      <p:sp>
        <p:nvSpPr>
          <p:cNvPr id="27" name="Slide Number Placeholder 26">
            <a:extLst>
              <a:ext uri="{FF2B5EF4-FFF2-40B4-BE49-F238E27FC236}">
                <a16:creationId xmlns:a16="http://schemas.microsoft.com/office/drawing/2014/main" xmlns="" id="{9792C8E2-0AEC-2ED3-8340-3095915A1697}"/>
              </a:ext>
            </a:extLst>
          </p:cNvPr>
          <p:cNvSpPr>
            <a:spLocks noGrp="1"/>
          </p:cNvSpPr>
          <p:nvPr>
            <p:ph type="sldNum" sz="quarter" idx="20"/>
          </p:nvPr>
        </p:nvSpPr>
        <p:spPr/>
        <p:txBody>
          <a:bodyPr/>
          <a:lstStyle/>
          <a:p>
            <a:fld id="{014C1672-158D-440F-A2A2-5339658D214D}" type="slidenum">
              <a:rPr lang="en-US" smtClean="0"/>
              <a:pPr/>
              <a:t>‹#›</a:t>
            </a:fld>
            <a:endParaRPr lang="en-US"/>
          </a:p>
        </p:txBody>
      </p:sp>
      <p:sp>
        <p:nvSpPr>
          <p:cNvPr id="23" name="Picture Placeholder 22">
            <a:extLst>
              <a:ext uri="{FF2B5EF4-FFF2-40B4-BE49-F238E27FC236}">
                <a16:creationId xmlns:a16="http://schemas.microsoft.com/office/drawing/2014/main" xmlns="" id="{42D7C95C-BEA0-7C77-B0BD-AD6618E1A807}"/>
              </a:ext>
            </a:extLst>
          </p:cNvPr>
          <p:cNvSpPr>
            <a:spLocks noGrp="1"/>
          </p:cNvSpPr>
          <p:nvPr>
            <p:ph type="pic" sz="quarter" idx="17" hasCustomPrompt="1"/>
          </p:nvPr>
        </p:nvSpPr>
        <p:spPr>
          <a:xfrm>
            <a:off x="0" y="0"/>
            <a:ext cx="6528048" cy="5157192"/>
          </a:xfrm>
          <a:custGeom>
            <a:avLst/>
            <a:gdLst>
              <a:gd name="connsiteX0" fmla="*/ 0 w 6528048"/>
              <a:gd name="connsiteY0" fmla="*/ 0 h 5157192"/>
              <a:gd name="connsiteX1" fmla="*/ 6528048 w 6528048"/>
              <a:gd name="connsiteY1" fmla="*/ 0 h 5157192"/>
              <a:gd name="connsiteX2" fmla="*/ 6528048 w 6528048"/>
              <a:gd name="connsiteY2" fmla="*/ 5157192 h 5157192"/>
              <a:gd name="connsiteX3" fmla="*/ 0 w 6528048"/>
              <a:gd name="connsiteY3" fmla="*/ 5157192 h 5157192"/>
            </a:gdLst>
            <a:ahLst/>
            <a:cxnLst>
              <a:cxn ang="0">
                <a:pos x="connsiteX0" y="connsiteY0"/>
              </a:cxn>
              <a:cxn ang="0">
                <a:pos x="connsiteX1" y="connsiteY1"/>
              </a:cxn>
              <a:cxn ang="0">
                <a:pos x="connsiteX2" y="connsiteY2"/>
              </a:cxn>
              <a:cxn ang="0">
                <a:pos x="connsiteX3" y="connsiteY3"/>
              </a:cxn>
            </a:cxnLst>
            <a:rect l="l" t="t" r="r" b="b"/>
            <a:pathLst>
              <a:path w="6528048" h="5157192">
                <a:moveTo>
                  <a:pt x="0" y="0"/>
                </a:moveTo>
                <a:lnTo>
                  <a:pt x="6528048" y="0"/>
                </a:lnTo>
                <a:lnTo>
                  <a:pt x="6528048" y="5157192"/>
                </a:lnTo>
                <a:lnTo>
                  <a:pt x="0" y="5157192"/>
                </a:lnTo>
                <a:close/>
              </a:path>
            </a:pathLst>
          </a:custGeom>
          <a:solidFill>
            <a:schemeClr val="bg1">
              <a:lumMod val="85000"/>
            </a:schemeClr>
          </a:solidFill>
        </p:spPr>
        <p:txBody>
          <a:bodyPr wrap="square" lIns="360000" tIns="360000" rIns="360000" bIns="360000">
            <a:noAutofit/>
          </a:bodyPr>
          <a:lstStyle>
            <a:lvl1pPr marL="0" indent="0" algn="ctr">
              <a:buNone/>
              <a:defRPr/>
            </a:lvl1pPr>
          </a:lstStyle>
          <a:p>
            <a:r>
              <a:rPr lang="en-GB"/>
              <a:t>Insert Picture</a:t>
            </a:r>
            <a:endParaRPr lang="en-US"/>
          </a:p>
        </p:txBody>
      </p:sp>
      <p:sp>
        <p:nvSpPr>
          <p:cNvPr id="12" name="Text Placeholder 11">
            <a:extLst>
              <a:ext uri="{FF2B5EF4-FFF2-40B4-BE49-F238E27FC236}">
                <a16:creationId xmlns:a16="http://schemas.microsoft.com/office/drawing/2014/main" xmlns="" id="{0A2C6A0F-E61F-78E2-7E00-175C2DCCA254}"/>
              </a:ext>
            </a:extLst>
          </p:cNvPr>
          <p:cNvSpPr>
            <a:spLocks noGrp="1"/>
          </p:cNvSpPr>
          <p:nvPr>
            <p:ph type="body" sz="quarter" idx="13" hasCustomPrompt="1"/>
          </p:nvPr>
        </p:nvSpPr>
        <p:spPr>
          <a:xfrm>
            <a:off x="7320135" y="1653377"/>
            <a:ext cx="3816423" cy="523220"/>
          </a:xfrm>
        </p:spPr>
        <p:txBody>
          <a:bodyPr wrap="square" lIns="0" rIns="0" anchor="b" anchorCtr="0">
            <a:normAutofit/>
          </a:bodyPr>
          <a:lstStyle>
            <a:lvl1pPr marL="0" indent="0">
              <a:lnSpc>
                <a:spcPct val="100000"/>
              </a:lnSpc>
              <a:buNone/>
              <a:defRPr sz="2800">
                <a:latin typeface="+mj-lt"/>
              </a:defRPr>
            </a:lvl1pPr>
          </a:lstStyle>
          <a:p>
            <a:pPr lvl="0"/>
            <a:r>
              <a:rPr lang="en-US"/>
              <a:t>ADD TITLE HERE</a:t>
            </a:r>
          </a:p>
        </p:txBody>
      </p:sp>
      <p:sp>
        <p:nvSpPr>
          <p:cNvPr id="14" name="Text Placeholder 13">
            <a:extLst>
              <a:ext uri="{FF2B5EF4-FFF2-40B4-BE49-F238E27FC236}">
                <a16:creationId xmlns:a16="http://schemas.microsoft.com/office/drawing/2014/main" xmlns="" id="{A26CE6FA-0CC0-37C6-A82A-3FF197196627}"/>
              </a:ext>
            </a:extLst>
          </p:cNvPr>
          <p:cNvSpPr>
            <a:spLocks noGrp="1"/>
          </p:cNvSpPr>
          <p:nvPr>
            <p:ph type="body" sz="quarter" idx="14" hasCustomPrompt="1"/>
          </p:nvPr>
        </p:nvSpPr>
        <p:spPr>
          <a:xfrm>
            <a:off x="7319962" y="2246331"/>
            <a:ext cx="3816423" cy="365125"/>
          </a:xfrm>
        </p:spPr>
        <p:txBody>
          <a:bodyPr lIns="0" rIns="0" anchor="t" anchorCtr="0">
            <a:normAutofit/>
          </a:bodyPr>
          <a:lstStyle>
            <a:lvl1pPr marL="0" indent="0" algn="l">
              <a:buNone/>
              <a:defRPr sz="1000"/>
            </a:lvl1pPr>
          </a:lstStyle>
          <a:p>
            <a:pPr lvl="0"/>
            <a:r>
              <a:rPr lang="en-US"/>
              <a:t>TYPE YOUR SUBTITLE HERE AND DESCRIBE THE SLIDE</a:t>
            </a:r>
          </a:p>
        </p:txBody>
      </p:sp>
      <p:sp>
        <p:nvSpPr>
          <p:cNvPr id="17" name="Text Placeholder 11">
            <a:extLst>
              <a:ext uri="{FF2B5EF4-FFF2-40B4-BE49-F238E27FC236}">
                <a16:creationId xmlns:a16="http://schemas.microsoft.com/office/drawing/2014/main" xmlns="" id="{F0013D02-A435-EAB0-0FE8-CA0425B37DB8}"/>
              </a:ext>
            </a:extLst>
          </p:cNvPr>
          <p:cNvSpPr>
            <a:spLocks noGrp="1"/>
          </p:cNvSpPr>
          <p:nvPr>
            <p:ph type="body" sz="quarter" idx="15" hasCustomPrompt="1"/>
          </p:nvPr>
        </p:nvSpPr>
        <p:spPr>
          <a:xfrm>
            <a:off x="1211797" y="5584160"/>
            <a:ext cx="4104455" cy="523220"/>
          </a:xfrm>
        </p:spPr>
        <p:txBody>
          <a:bodyPr wrap="square" lIns="0" rIns="0" anchor="b" anchorCtr="0">
            <a:normAutofit/>
          </a:bodyPr>
          <a:lstStyle>
            <a:lvl1pPr marL="0" indent="0" algn="ctr">
              <a:lnSpc>
                <a:spcPct val="100000"/>
              </a:lnSpc>
              <a:buNone/>
              <a:defRPr sz="2800">
                <a:solidFill>
                  <a:schemeClr val="bg1"/>
                </a:solidFill>
                <a:latin typeface="+mj-lt"/>
              </a:defRPr>
            </a:lvl1pPr>
          </a:lstStyle>
          <a:p>
            <a:pPr lvl="0"/>
            <a:r>
              <a:rPr lang="en-US"/>
              <a:t>TITLE HERE</a:t>
            </a:r>
          </a:p>
        </p:txBody>
      </p:sp>
      <p:sp>
        <p:nvSpPr>
          <p:cNvPr id="18" name="Text Placeholder 13">
            <a:extLst>
              <a:ext uri="{FF2B5EF4-FFF2-40B4-BE49-F238E27FC236}">
                <a16:creationId xmlns:a16="http://schemas.microsoft.com/office/drawing/2014/main" xmlns="" id="{2EE7FEAF-48BD-D610-0E4E-A93D413BD06A}"/>
              </a:ext>
            </a:extLst>
          </p:cNvPr>
          <p:cNvSpPr>
            <a:spLocks noGrp="1"/>
          </p:cNvSpPr>
          <p:nvPr>
            <p:ph type="body" sz="quarter" idx="16" hasCustomPrompt="1"/>
          </p:nvPr>
        </p:nvSpPr>
        <p:spPr>
          <a:xfrm>
            <a:off x="1211796" y="6125626"/>
            <a:ext cx="4104456" cy="296107"/>
          </a:xfrm>
        </p:spPr>
        <p:txBody>
          <a:bodyPr lIns="0" rIns="0" anchor="t" anchorCtr="0">
            <a:normAutofit/>
          </a:bodyPr>
          <a:lstStyle>
            <a:lvl1pPr marL="0" indent="0" algn="ctr">
              <a:buNone/>
              <a:defRPr sz="1000">
                <a:solidFill>
                  <a:schemeClr val="bg1"/>
                </a:solidFill>
              </a:defRPr>
            </a:lvl1pPr>
          </a:lstStyle>
          <a:p>
            <a:pPr>
              <a:lnSpc>
                <a:spcPct val="150000"/>
              </a:lnSpc>
            </a:pPr>
            <a:r>
              <a:rPr lang="en-GB" sz="1000">
                <a:solidFill>
                  <a:schemeClr val="bg1"/>
                </a:solidFill>
              </a:rPr>
              <a:t>Lorem ipsum dolor sit amet, consectetuer adipiscing elit</a:t>
            </a:r>
          </a:p>
        </p:txBody>
      </p:sp>
    </p:spTree>
    <p:extLst>
      <p:ext uri="{BB962C8B-B14F-4D97-AF65-F5344CB8AC3E}">
        <p14:creationId xmlns:p14="http://schemas.microsoft.com/office/powerpoint/2010/main" val="2752596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3">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xmlns="" id="{AB741DAC-4FB4-F752-9A57-8E5D5B4D6E90}"/>
              </a:ext>
            </a:extLst>
          </p:cNvPr>
          <p:cNvSpPr>
            <a:spLocks noGrp="1"/>
          </p:cNvSpPr>
          <p:nvPr>
            <p:ph type="sldNum" sz="quarter" idx="12"/>
          </p:nvPr>
        </p:nvSpPr>
        <p:spPr/>
        <p:txBody>
          <a:bodyPr/>
          <a:lstStyle/>
          <a:p>
            <a:fld id="{014C1672-158D-440F-A2A2-5339658D214D}" type="slidenum">
              <a:rPr lang="en-US" smtClean="0"/>
              <a:pPr/>
              <a:t>‹#›</a:t>
            </a:fld>
            <a:endParaRPr lang="en-US"/>
          </a:p>
        </p:txBody>
      </p:sp>
      <p:sp>
        <p:nvSpPr>
          <p:cNvPr id="5" name="Rectangle 4">
            <a:extLst>
              <a:ext uri="{FF2B5EF4-FFF2-40B4-BE49-F238E27FC236}">
                <a16:creationId xmlns:a16="http://schemas.microsoft.com/office/drawing/2014/main" xmlns="" id="{795B2409-2889-5487-4C2C-38A22CA388B9}"/>
              </a:ext>
            </a:extLst>
          </p:cNvPr>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A037BE49-A0F2-94BD-F455-4AAD9EB63126}"/>
              </a:ext>
            </a:extLst>
          </p:cNvPr>
          <p:cNvSpPr>
            <a:spLocks noGrp="1"/>
          </p:cNvSpPr>
          <p:nvPr>
            <p:ph type="pic" sz="quarter" idx="13" hasCustomPrompt="1"/>
          </p:nvPr>
        </p:nvSpPr>
        <p:spPr>
          <a:xfrm>
            <a:off x="1981778" y="1139653"/>
            <a:ext cx="2132444" cy="2132444"/>
          </a:xfrm>
          <a:custGeom>
            <a:avLst/>
            <a:gdLst>
              <a:gd name="connsiteX0" fmla="*/ 1066222 w 2132444"/>
              <a:gd name="connsiteY0" fmla="*/ 0 h 2132444"/>
              <a:gd name="connsiteX1" fmla="*/ 2132444 w 2132444"/>
              <a:gd name="connsiteY1" fmla="*/ 1066222 h 2132444"/>
              <a:gd name="connsiteX2" fmla="*/ 1066222 w 2132444"/>
              <a:gd name="connsiteY2" fmla="*/ 2132444 h 2132444"/>
              <a:gd name="connsiteX3" fmla="*/ 0 w 2132444"/>
              <a:gd name="connsiteY3" fmla="*/ 1066222 h 2132444"/>
            </a:gdLst>
            <a:ahLst/>
            <a:cxnLst>
              <a:cxn ang="0">
                <a:pos x="connsiteX0" y="connsiteY0"/>
              </a:cxn>
              <a:cxn ang="0">
                <a:pos x="connsiteX1" y="connsiteY1"/>
              </a:cxn>
              <a:cxn ang="0">
                <a:pos x="connsiteX2" y="connsiteY2"/>
              </a:cxn>
              <a:cxn ang="0">
                <a:pos x="connsiteX3" y="connsiteY3"/>
              </a:cxn>
            </a:cxnLst>
            <a:rect l="l" t="t" r="r" b="b"/>
            <a:pathLst>
              <a:path w="2132444" h="2132444">
                <a:moveTo>
                  <a:pt x="1066222" y="0"/>
                </a:moveTo>
                <a:lnTo>
                  <a:pt x="2132444" y="1066222"/>
                </a:lnTo>
                <a:lnTo>
                  <a:pt x="1066222" y="2132444"/>
                </a:lnTo>
                <a:lnTo>
                  <a:pt x="0" y="1066222"/>
                </a:lnTo>
                <a:close/>
              </a:path>
            </a:pathLst>
          </a:custGeom>
          <a:solidFill>
            <a:schemeClr val="bg1">
              <a:lumMod val="85000"/>
            </a:schemeClr>
          </a:solidFill>
        </p:spPr>
        <p:txBody>
          <a:bodyPr wrap="square" tIns="540000" bIns="540000">
            <a:noAutofit/>
          </a:bodyPr>
          <a:lstStyle>
            <a:lvl1pPr marL="0" indent="0" algn="ctr">
              <a:buNone/>
              <a:defRPr/>
            </a:lvl1pPr>
          </a:lstStyle>
          <a:p>
            <a:r>
              <a:rPr lang="en-GB"/>
              <a:t>Picture</a:t>
            </a:r>
            <a:endParaRPr lang="en-US"/>
          </a:p>
        </p:txBody>
      </p:sp>
      <p:sp>
        <p:nvSpPr>
          <p:cNvPr id="16" name="Picture Placeholder 15">
            <a:extLst>
              <a:ext uri="{FF2B5EF4-FFF2-40B4-BE49-F238E27FC236}">
                <a16:creationId xmlns:a16="http://schemas.microsoft.com/office/drawing/2014/main" xmlns="" id="{258C80D4-31C8-5C29-70AC-770AEE797A85}"/>
              </a:ext>
            </a:extLst>
          </p:cNvPr>
          <p:cNvSpPr>
            <a:spLocks noGrp="1"/>
          </p:cNvSpPr>
          <p:nvPr>
            <p:ph type="pic" sz="quarter" idx="14" hasCustomPrompt="1"/>
          </p:nvPr>
        </p:nvSpPr>
        <p:spPr>
          <a:xfrm>
            <a:off x="8077778" y="1139653"/>
            <a:ext cx="2132444" cy="2132444"/>
          </a:xfrm>
          <a:custGeom>
            <a:avLst/>
            <a:gdLst>
              <a:gd name="connsiteX0" fmla="*/ 1066222 w 2132444"/>
              <a:gd name="connsiteY0" fmla="*/ 0 h 2132444"/>
              <a:gd name="connsiteX1" fmla="*/ 2132444 w 2132444"/>
              <a:gd name="connsiteY1" fmla="*/ 1066222 h 2132444"/>
              <a:gd name="connsiteX2" fmla="*/ 1066222 w 2132444"/>
              <a:gd name="connsiteY2" fmla="*/ 2132444 h 2132444"/>
              <a:gd name="connsiteX3" fmla="*/ 0 w 2132444"/>
              <a:gd name="connsiteY3" fmla="*/ 1066222 h 2132444"/>
            </a:gdLst>
            <a:ahLst/>
            <a:cxnLst>
              <a:cxn ang="0">
                <a:pos x="connsiteX0" y="connsiteY0"/>
              </a:cxn>
              <a:cxn ang="0">
                <a:pos x="connsiteX1" y="connsiteY1"/>
              </a:cxn>
              <a:cxn ang="0">
                <a:pos x="connsiteX2" y="connsiteY2"/>
              </a:cxn>
              <a:cxn ang="0">
                <a:pos x="connsiteX3" y="connsiteY3"/>
              </a:cxn>
            </a:cxnLst>
            <a:rect l="l" t="t" r="r" b="b"/>
            <a:pathLst>
              <a:path w="2132444" h="2132444">
                <a:moveTo>
                  <a:pt x="1066222" y="0"/>
                </a:moveTo>
                <a:lnTo>
                  <a:pt x="2132444" y="1066222"/>
                </a:lnTo>
                <a:lnTo>
                  <a:pt x="1066222" y="2132444"/>
                </a:lnTo>
                <a:lnTo>
                  <a:pt x="0" y="1066222"/>
                </a:lnTo>
                <a:close/>
              </a:path>
            </a:pathLst>
          </a:custGeom>
          <a:solidFill>
            <a:schemeClr val="bg1">
              <a:lumMod val="85000"/>
            </a:schemeClr>
          </a:solidFill>
        </p:spPr>
        <p:txBody>
          <a:bodyPr vert="horz" wrap="square" lIns="91440" tIns="540000" rIns="91440" bIns="540000" rtlCol="0">
            <a:noAutofit/>
          </a:bodyPr>
          <a:lstStyle>
            <a:lvl1pPr marL="0" indent="0" algn="ctr">
              <a:buNone/>
              <a:defRPr lang="en-US"/>
            </a:lvl1pPr>
          </a:lstStyle>
          <a:p>
            <a:pPr marL="228600" lvl="0" indent="-228600" algn="ctr"/>
            <a:r>
              <a:rPr lang="en-GB"/>
              <a:t>Picture</a:t>
            </a:r>
            <a:endParaRPr lang="en-US"/>
          </a:p>
        </p:txBody>
      </p:sp>
      <p:sp>
        <p:nvSpPr>
          <p:cNvPr id="19" name="Text Placeholder 18">
            <a:extLst>
              <a:ext uri="{FF2B5EF4-FFF2-40B4-BE49-F238E27FC236}">
                <a16:creationId xmlns:a16="http://schemas.microsoft.com/office/drawing/2014/main" xmlns="" id="{076C520D-6B19-557F-40A0-CDB9E5F55CC1}"/>
              </a:ext>
            </a:extLst>
          </p:cNvPr>
          <p:cNvSpPr>
            <a:spLocks noGrp="1"/>
          </p:cNvSpPr>
          <p:nvPr>
            <p:ph type="body" sz="quarter" idx="15" hasCustomPrompt="1"/>
          </p:nvPr>
        </p:nvSpPr>
        <p:spPr>
          <a:xfrm>
            <a:off x="1139789" y="3941144"/>
            <a:ext cx="3816423" cy="480131"/>
          </a:xfrm>
        </p:spPr>
        <p:txBody>
          <a:bodyPr lIns="0" rIns="0" anchor="b" anchorCtr="0">
            <a:normAutofit/>
          </a:bodyPr>
          <a:lstStyle>
            <a:lvl1pPr marL="0" indent="0" algn="ctr">
              <a:buNone/>
              <a:defRPr sz="2800">
                <a:solidFill>
                  <a:schemeClr val="bg1"/>
                </a:solidFill>
                <a:latin typeface="+mj-lt"/>
              </a:defRPr>
            </a:lvl1pPr>
          </a:lstStyle>
          <a:p>
            <a:pPr lvl="0"/>
            <a:r>
              <a:rPr lang="en-GB"/>
              <a:t>TITLE HERE</a:t>
            </a:r>
            <a:endParaRPr lang="en-US"/>
          </a:p>
        </p:txBody>
      </p:sp>
      <p:sp>
        <p:nvSpPr>
          <p:cNvPr id="21" name="Text Placeholder 18">
            <a:extLst>
              <a:ext uri="{FF2B5EF4-FFF2-40B4-BE49-F238E27FC236}">
                <a16:creationId xmlns:a16="http://schemas.microsoft.com/office/drawing/2014/main" xmlns="" id="{0B647811-04D0-E4F9-B7B5-9E5B0532958A}"/>
              </a:ext>
            </a:extLst>
          </p:cNvPr>
          <p:cNvSpPr>
            <a:spLocks noGrp="1"/>
          </p:cNvSpPr>
          <p:nvPr>
            <p:ph type="body" sz="quarter" idx="16" hasCustomPrompt="1"/>
          </p:nvPr>
        </p:nvSpPr>
        <p:spPr>
          <a:xfrm>
            <a:off x="7235789" y="3941144"/>
            <a:ext cx="3816423" cy="480131"/>
          </a:xfrm>
        </p:spPr>
        <p:txBody>
          <a:bodyPr lIns="0" rIns="0" anchor="b" anchorCtr="0">
            <a:normAutofit/>
          </a:bodyPr>
          <a:lstStyle>
            <a:lvl1pPr marL="0" indent="0" algn="ctr" rtl="0">
              <a:buNone/>
              <a:defRPr sz="2800">
                <a:latin typeface="+mj-lt"/>
              </a:defRPr>
            </a:lvl1pPr>
          </a:lstStyle>
          <a:p>
            <a:pPr lvl="0"/>
            <a:r>
              <a:rPr lang="en-GB"/>
              <a:t>TITLE HERE</a:t>
            </a:r>
            <a:endParaRPr lang="en-US"/>
          </a:p>
        </p:txBody>
      </p:sp>
    </p:spTree>
    <p:extLst>
      <p:ext uri="{BB962C8B-B14F-4D97-AF65-F5344CB8AC3E}">
        <p14:creationId xmlns:p14="http://schemas.microsoft.com/office/powerpoint/2010/main" val="1867896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4">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53A587A-5571-5606-B0C5-A9848B1BBBE3}"/>
              </a:ext>
            </a:extLst>
          </p:cNvPr>
          <p:cNvSpPr>
            <a:spLocks noGrp="1"/>
          </p:cNvSpPr>
          <p:nvPr>
            <p:ph type="dt" sz="half" idx="10"/>
          </p:nvPr>
        </p:nvSpPr>
        <p:spPr/>
        <p:txBody>
          <a:bodyPr/>
          <a:lstStyle/>
          <a:p>
            <a:fld id="{FBD64BAD-429E-4498-8C07-D1651019E460}" type="datetimeFigureOut">
              <a:rPr lang="en-US" smtClean="0"/>
              <a:t>1/31/2024</a:t>
            </a:fld>
            <a:endParaRPr lang="en-US"/>
          </a:p>
        </p:txBody>
      </p:sp>
      <p:sp>
        <p:nvSpPr>
          <p:cNvPr id="3" name="Footer Placeholder 2">
            <a:extLst>
              <a:ext uri="{FF2B5EF4-FFF2-40B4-BE49-F238E27FC236}">
                <a16:creationId xmlns:a16="http://schemas.microsoft.com/office/drawing/2014/main" xmlns="" id="{48FA30D9-986D-DFF9-E6AC-6F983EF4FC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554943BB-B121-92C7-07FC-12EC54C9F893}"/>
              </a:ext>
            </a:extLst>
          </p:cNvPr>
          <p:cNvSpPr>
            <a:spLocks noGrp="1"/>
          </p:cNvSpPr>
          <p:nvPr>
            <p:ph type="sldNum" sz="quarter" idx="12"/>
          </p:nvPr>
        </p:nvSpPr>
        <p:spPr/>
        <p:txBody>
          <a:bodyPr/>
          <a:lstStyle/>
          <a:p>
            <a:fld id="{014C1672-158D-440F-A2A2-5339658D214D}" type="slidenum">
              <a:rPr lang="en-US" smtClean="0"/>
              <a:t>‹#›</a:t>
            </a:fld>
            <a:endParaRPr lang="en-US"/>
          </a:p>
        </p:txBody>
      </p:sp>
      <p:sp>
        <p:nvSpPr>
          <p:cNvPr id="8" name="Picture Placeholder 7">
            <a:extLst>
              <a:ext uri="{FF2B5EF4-FFF2-40B4-BE49-F238E27FC236}">
                <a16:creationId xmlns:a16="http://schemas.microsoft.com/office/drawing/2014/main" xmlns="" id="{AA77FED6-8AA2-F67F-0D13-CF986BA0673B}"/>
              </a:ext>
            </a:extLst>
          </p:cNvPr>
          <p:cNvSpPr>
            <a:spLocks noGrp="1"/>
          </p:cNvSpPr>
          <p:nvPr>
            <p:ph type="pic" sz="quarter" idx="13" hasCustomPrompt="1"/>
          </p:nvPr>
        </p:nvSpPr>
        <p:spPr>
          <a:xfrm>
            <a:off x="0" y="0"/>
            <a:ext cx="12192000" cy="3933056"/>
          </a:xfrm>
          <a:custGeom>
            <a:avLst/>
            <a:gdLst>
              <a:gd name="connsiteX0" fmla="*/ 0 w 12192000"/>
              <a:gd name="connsiteY0" fmla="*/ 0 h 3933056"/>
              <a:gd name="connsiteX1" fmla="*/ 12192000 w 12192000"/>
              <a:gd name="connsiteY1" fmla="*/ 0 h 3933056"/>
              <a:gd name="connsiteX2" fmla="*/ 12192000 w 12192000"/>
              <a:gd name="connsiteY2" fmla="*/ 3933056 h 3933056"/>
              <a:gd name="connsiteX3" fmla="*/ 0 w 12192000"/>
              <a:gd name="connsiteY3" fmla="*/ 3933056 h 3933056"/>
            </a:gdLst>
            <a:ahLst/>
            <a:cxnLst>
              <a:cxn ang="0">
                <a:pos x="connsiteX0" y="connsiteY0"/>
              </a:cxn>
              <a:cxn ang="0">
                <a:pos x="connsiteX1" y="connsiteY1"/>
              </a:cxn>
              <a:cxn ang="0">
                <a:pos x="connsiteX2" y="connsiteY2"/>
              </a:cxn>
              <a:cxn ang="0">
                <a:pos x="connsiteX3" y="connsiteY3"/>
              </a:cxn>
            </a:cxnLst>
            <a:rect l="l" t="t" r="r" b="b"/>
            <a:pathLst>
              <a:path w="12192000" h="3933056">
                <a:moveTo>
                  <a:pt x="0" y="0"/>
                </a:moveTo>
                <a:lnTo>
                  <a:pt x="12192000" y="0"/>
                </a:lnTo>
                <a:lnTo>
                  <a:pt x="12192000" y="3933056"/>
                </a:lnTo>
                <a:lnTo>
                  <a:pt x="0" y="3933056"/>
                </a:lnTo>
                <a:close/>
              </a:path>
            </a:pathLst>
          </a:custGeom>
          <a:solidFill>
            <a:schemeClr val="bg1">
              <a:lumMod val="85000"/>
            </a:schemeClr>
          </a:solidFill>
        </p:spPr>
        <p:txBody>
          <a:bodyPr wrap="square" tIns="360000" bIns="360000">
            <a:noAutofit/>
          </a:bodyPr>
          <a:lstStyle>
            <a:lvl1pPr marL="0" indent="0" algn="ctr">
              <a:buNone/>
              <a:defRPr/>
            </a:lvl1pPr>
          </a:lstStyle>
          <a:p>
            <a:r>
              <a:rPr lang="en-GB"/>
              <a:t>Insert Picture</a:t>
            </a:r>
            <a:endParaRPr lang="en-US"/>
          </a:p>
        </p:txBody>
      </p:sp>
      <p:sp>
        <p:nvSpPr>
          <p:cNvPr id="12" name="Text Placeholder 11">
            <a:extLst>
              <a:ext uri="{FF2B5EF4-FFF2-40B4-BE49-F238E27FC236}">
                <a16:creationId xmlns:a16="http://schemas.microsoft.com/office/drawing/2014/main" xmlns="" id="{0251EB3D-3245-71EE-7814-FAFF95687822}"/>
              </a:ext>
            </a:extLst>
          </p:cNvPr>
          <p:cNvSpPr>
            <a:spLocks noGrp="1"/>
          </p:cNvSpPr>
          <p:nvPr>
            <p:ph type="body" sz="quarter" idx="14" hasCustomPrompt="1"/>
          </p:nvPr>
        </p:nvSpPr>
        <p:spPr>
          <a:xfrm>
            <a:off x="2441595" y="967342"/>
            <a:ext cx="7308811" cy="535531"/>
          </a:xfrm>
        </p:spPr>
        <p:txBody>
          <a:bodyPr lIns="0" rIns="0" anchor="b" anchorCtr="0">
            <a:normAutofit/>
          </a:bodyPr>
          <a:lstStyle>
            <a:lvl1pPr marL="0" indent="0" algn="ctr">
              <a:buNone/>
              <a:defRPr sz="3200">
                <a:solidFill>
                  <a:schemeClr val="bg1"/>
                </a:solidFill>
                <a:latin typeface="+mj-lt"/>
              </a:defRPr>
            </a:lvl1pPr>
          </a:lstStyle>
          <a:p>
            <a:pPr lvl="0"/>
            <a:r>
              <a:rPr lang="en-GB"/>
              <a:t>ADD TITLE HERE</a:t>
            </a:r>
            <a:endParaRPr lang="en-US"/>
          </a:p>
        </p:txBody>
      </p:sp>
      <p:sp>
        <p:nvSpPr>
          <p:cNvPr id="11" name="Text Placeholder 10">
            <a:extLst>
              <a:ext uri="{FF2B5EF4-FFF2-40B4-BE49-F238E27FC236}">
                <a16:creationId xmlns:a16="http://schemas.microsoft.com/office/drawing/2014/main" xmlns="" id="{E56232F1-DD94-A460-976B-F9352359C765}"/>
              </a:ext>
            </a:extLst>
          </p:cNvPr>
          <p:cNvSpPr>
            <a:spLocks noGrp="1"/>
          </p:cNvSpPr>
          <p:nvPr>
            <p:ph type="body" sz="quarter" idx="16" hasCustomPrompt="1"/>
          </p:nvPr>
        </p:nvSpPr>
        <p:spPr>
          <a:xfrm>
            <a:off x="2441595" y="1531721"/>
            <a:ext cx="7308811" cy="526939"/>
          </a:xfrm>
        </p:spPr>
        <p:txBody>
          <a:bodyPr lIns="0" rIns="0" anchor="t" anchorCtr="0">
            <a:normAutofit/>
          </a:bodyPr>
          <a:lstStyle>
            <a:lvl1pPr marL="0" indent="0" algn="ctr">
              <a:lnSpc>
                <a:spcPct val="150000"/>
              </a:lnSpc>
              <a:buNone/>
              <a:defRPr sz="1000">
                <a:solidFill>
                  <a:schemeClr val="bg1"/>
                </a:solidFill>
              </a:defRPr>
            </a:lvl1pPr>
            <a:lvl2pPr marL="457200" indent="0" algn="ctr">
              <a:buNone/>
              <a:defRPr sz="1000"/>
            </a:lvl2pPr>
            <a:lvl3pPr>
              <a:defRPr sz="1000"/>
            </a:lvl3pPr>
            <a:lvl4pPr>
              <a:defRPr sz="1000"/>
            </a:lvl4pPr>
            <a:lvl5pPr>
              <a:defRPr sz="1000"/>
            </a:lvl5pPr>
          </a:lstStyle>
          <a:p>
            <a:pPr lvl="0"/>
            <a:r>
              <a:rPr lang="en-GB"/>
              <a:t>Lorem ipsum dolor sit amet, consectetuer adipiscing elit. Maecenas porttitor congue massa. Fusce posuere, magna sed pulvinar ultricies, purus lectus malesuada libero, sit commodo magna eros quis urna. Nunc viverra imperdiet. Nunc viverra.</a:t>
            </a:r>
            <a:endParaRPr lang="en-US"/>
          </a:p>
        </p:txBody>
      </p:sp>
    </p:spTree>
    <p:extLst>
      <p:ext uri="{BB962C8B-B14F-4D97-AF65-F5344CB8AC3E}">
        <p14:creationId xmlns:p14="http://schemas.microsoft.com/office/powerpoint/2010/main" val="1286274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5">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xmlns="" id="{C350EB57-D5A8-72D2-2AA5-563D14C98ADD}"/>
              </a:ext>
            </a:extLst>
          </p:cNvPr>
          <p:cNvSpPr>
            <a:spLocks noGrp="1"/>
          </p:cNvSpPr>
          <p:nvPr>
            <p:ph type="pic" sz="quarter" idx="10" hasCustomPrompt="1"/>
          </p:nvPr>
        </p:nvSpPr>
        <p:spPr>
          <a:xfrm>
            <a:off x="0" y="3429000"/>
            <a:ext cx="4064400" cy="3429000"/>
          </a:xfrm>
          <a:custGeom>
            <a:avLst/>
            <a:gdLst>
              <a:gd name="connsiteX0" fmla="*/ 0 w 4064400"/>
              <a:gd name="connsiteY0" fmla="*/ 0 h 3429000"/>
              <a:gd name="connsiteX1" fmla="*/ 4064400 w 4064400"/>
              <a:gd name="connsiteY1" fmla="*/ 0 h 3429000"/>
              <a:gd name="connsiteX2" fmla="*/ 4064400 w 4064400"/>
              <a:gd name="connsiteY2" fmla="*/ 3429000 h 3429000"/>
              <a:gd name="connsiteX3" fmla="*/ 0 w 40644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64400" h="3429000">
                <a:moveTo>
                  <a:pt x="0" y="0"/>
                </a:moveTo>
                <a:lnTo>
                  <a:pt x="4064400" y="0"/>
                </a:lnTo>
                <a:lnTo>
                  <a:pt x="4064400" y="3429000"/>
                </a:lnTo>
                <a:lnTo>
                  <a:pt x="0" y="3429000"/>
                </a:lnTo>
                <a:close/>
              </a:path>
            </a:pathLst>
          </a:custGeom>
          <a:solidFill>
            <a:schemeClr val="bg1">
              <a:lumMod val="85000"/>
            </a:schemeClr>
          </a:solidFill>
        </p:spPr>
        <p:txBody>
          <a:bodyPr wrap="square" tIns="360000" bIns="360000">
            <a:noAutofit/>
          </a:bodyPr>
          <a:lstStyle>
            <a:lvl1pPr marL="0" indent="0" algn="ctr">
              <a:buNone/>
              <a:defRPr/>
            </a:lvl1pPr>
          </a:lstStyle>
          <a:p>
            <a:r>
              <a:rPr lang="en-GB"/>
              <a:t>Insert Picture</a:t>
            </a:r>
            <a:endParaRPr lang="en-US"/>
          </a:p>
        </p:txBody>
      </p:sp>
      <p:sp>
        <p:nvSpPr>
          <p:cNvPr id="15" name="Picture Placeholder 14">
            <a:extLst>
              <a:ext uri="{FF2B5EF4-FFF2-40B4-BE49-F238E27FC236}">
                <a16:creationId xmlns:a16="http://schemas.microsoft.com/office/drawing/2014/main" xmlns="" id="{8FC7ADAF-DA2D-FFFE-78FE-DA97B2E0947F}"/>
              </a:ext>
            </a:extLst>
          </p:cNvPr>
          <p:cNvSpPr>
            <a:spLocks noGrp="1"/>
          </p:cNvSpPr>
          <p:nvPr>
            <p:ph type="pic" sz="quarter" idx="11" hasCustomPrompt="1"/>
          </p:nvPr>
        </p:nvSpPr>
        <p:spPr>
          <a:xfrm>
            <a:off x="4063202" y="0"/>
            <a:ext cx="4064400" cy="3429000"/>
          </a:xfrm>
          <a:custGeom>
            <a:avLst/>
            <a:gdLst>
              <a:gd name="connsiteX0" fmla="*/ 0 w 4064400"/>
              <a:gd name="connsiteY0" fmla="*/ 0 h 3429000"/>
              <a:gd name="connsiteX1" fmla="*/ 4064400 w 4064400"/>
              <a:gd name="connsiteY1" fmla="*/ 0 h 3429000"/>
              <a:gd name="connsiteX2" fmla="*/ 4064400 w 4064400"/>
              <a:gd name="connsiteY2" fmla="*/ 3429000 h 3429000"/>
              <a:gd name="connsiteX3" fmla="*/ 0 w 40644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64400" h="3429000">
                <a:moveTo>
                  <a:pt x="0" y="0"/>
                </a:moveTo>
                <a:lnTo>
                  <a:pt x="4064400" y="0"/>
                </a:lnTo>
                <a:lnTo>
                  <a:pt x="4064400" y="3429000"/>
                </a:lnTo>
                <a:lnTo>
                  <a:pt x="0" y="3429000"/>
                </a:lnTo>
                <a:close/>
              </a:path>
            </a:pathLst>
          </a:custGeom>
          <a:solidFill>
            <a:schemeClr val="bg1">
              <a:lumMod val="85000"/>
            </a:schemeClr>
          </a:solidFill>
        </p:spPr>
        <p:txBody>
          <a:bodyPr wrap="square" tIns="360000" bIns="360000">
            <a:noAutofit/>
          </a:bodyPr>
          <a:lstStyle>
            <a:lvl1pPr marL="0" indent="0" algn="ctr">
              <a:buNone/>
              <a:defRPr/>
            </a:lvl1pPr>
          </a:lstStyle>
          <a:p>
            <a:r>
              <a:rPr lang="en-GB"/>
              <a:t>Insert Picture</a:t>
            </a:r>
            <a:endParaRPr lang="en-US"/>
          </a:p>
        </p:txBody>
      </p:sp>
      <p:sp>
        <p:nvSpPr>
          <p:cNvPr id="16" name="Picture Placeholder 15">
            <a:extLst>
              <a:ext uri="{FF2B5EF4-FFF2-40B4-BE49-F238E27FC236}">
                <a16:creationId xmlns:a16="http://schemas.microsoft.com/office/drawing/2014/main" xmlns="" id="{56838E14-29E5-B383-A0FB-F6D1286ED109}"/>
              </a:ext>
            </a:extLst>
          </p:cNvPr>
          <p:cNvSpPr>
            <a:spLocks noGrp="1"/>
          </p:cNvSpPr>
          <p:nvPr>
            <p:ph type="pic" sz="quarter" idx="12" hasCustomPrompt="1"/>
          </p:nvPr>
        </p:nvSpPr>
        <p:spPr>
          <a:xfrm>
            <a:off x="8127600" y="3429000"/>
            <a:ext cx="4064400" cy="3429000"/>
          </a:xfrm>
          <a:custGeom>
            <a:avLst/>
            <a:gdLst>
              <a:gd name="connsiteX0" fmla="*/ 0 w 4064400"/>
              <a:gd name="connsiteY0" fmla="*/ 0 h 3429000"/>
              <a:gd name="connsiteX1" fmla="*/ 4064400 w 4064400"/>
              <a:gd name="connsiteY1" fmla="*/ 0 h 3429000"/>
              <a:gd name="connsiteX2" fmla="*/ 4064400 w 4064400"/>
              <a:gd name="connsiteY2" fmla="*/ 3429000 h 3429000"/>
              <a:gd name="connsiteX3" fmla="*/ 0 w 40644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64400" h="3429000">
                <a:moveTo>
                  <a:pt x="0" y="0"/>
                </a:moveTo>
                <a:lnTo>
                  <a:pt x="4064400" y="0"/>
                </a:lnTo>
                <a:lnTo>
                  <a:pt x="4064400" y="3429000"/>
                </a:lnTo>
                <a:lnTo>
                  <a:pt x="0" y="3429000"/>
                </a:lnTo>
                <a:close/>
              </a:path>
            </a:pathLst>
          </a:custGeom>
          <a:solidFill>
            <a:schemeClr val="bg1">
              <a:lumMod val="85000"/>
            </a:schemeClr>
          </a:solidFill>
        </p:spPr>
        <p:txBody>
          <a:bodyPr wrap="square" tIns="360000" bIns="360000">
            <a:noAutofit/>
          </a:bodyPr>
          <a:lstStyle>
            <a:lvl1pPr marL="0" indent="0" algn="ctr">
              <a:buNone/>
              <a:defRPr/>
            </a:lvl1pPr>
          </a:lstStyle>
          <a:p>
            <a:r>
              <a:rPr lang="en-GB"/>
              <a:t>Insert Picture</a:t>
            </a:r>
            <a:endParaRPr lang="en-US"/>
          </a:p>
        </p:txBody>
      </p:sp>
      <p:sp>
        <p:nvSpPr>
          <p:cNvPr id="20" name="Text Placeholder 19">
            <a:extLst>
              <a:ext uri="{FF2B5EF4-FFF2-40B4-BE49-F238E27FC236}">
                <a16:creationId xmlns:a16="http://schemas.microsoft.com/office/drawing/2014/main" xmlns="" id="{E67DB171-F015-FC83-C5A3-EECB4D3007A4}"/>
              </a:ext>
            </a:extLst>
          </p:cNvPr>
          <p:cNvSpPr>
            <a:spLocks noGrp="1"/>
          </p:cNvSpPr>
          <p:nvPr>
            <p:ph type="body" sz="quarter" idx="13" hasCustomPrompt="1"/>
          </p:nvPr>
        </p:nvSpPr>
        <p:spPr>
          <a:xfrm>
            <a:off x="736056" y="940536"/>
            <a:ext cx="2592288" cy="480131"/>
          </a:xfrm>
        </p:spPr>
        <p:txBody>
          <a:bodyPr lIns="0" rIns="0" anchor="b" anchorCtr="0">
            <a:normAutofit/>
          </a:bodyPr>
          <a:lstStyle>
            <a:lvl1pPr marL="0" indent="0" algn="ctr">
              <a:buNone/>
              <a:defRPr sz="2800">
                <a:latin typeface="+mj-lt"/>
              </a:defRPr>
            </a:lvl1pPr>
          </a:lstStyle>
          <a:p>
            <a:pPr lvl="0"/>
            <a:r>
              <a:rPr lang="en-GB"/>
              <a:t>TITLE 1</a:t>
            </a:r>
            <a:endParaRPr lang="en-US"/>
          </a:p>
        </p:txBody>
      </p:sp>
      <p:sp>
        <p:nvSpPr>
          <p:cNvPr id="23" name="Text Placeholder 22">
            <a:extLst>
              <a:ext uri="{FF2B5EF4-FFF2-40B4-BE49-F238E27FC236}">
                <a16:creationId xmlns:a16="http://schemas.microsoft.com/office/drawing/2014/main" xmlns="" id="{52FC0FBE-210D-5FF4-9B88-607759540D28}"/>
              </a:ext>
            </a:extLst>
          </p:cNvPr>
          <p:cNvSpPr>
            <a:spLocks noGrp="1"/>
          </p:cNvSpPr>
          <p:nvPr>
            <p:ph type="body" sz="quarter" idx="15" hasCustomPrompt="1"/>
          </p:nvPr>
        </p:nvSpPr>
        <p:spPr>
          <a:xfrm>
            <a:off x="736888" y="1658365"/>
            <a:ext cx="2590625" cy="873188"/>
          </a:xfrm>
        </p:spPr>
        <p:txBody>
          <a:bodyPr lIns="0" rIns="0" anchor="t" anchorCtr="0">
            <a:normAutofit/>
          </a:bodyPr>
          <a:lstStyle>
            <a:lvl1pPr marL="0" indent="0" algn="ctr">
              <a:lnSpc>
                <a:spcPct val="130000"/>
              </a:lnSpc>
              <a:buNone/>
              <a:defRPr sz="1000"/>
            </a:lvl1pPr>
          </a:lstStyle>
          <a:p>
            <a:pPr lvl="0"/>
            <a:r>
              <a:rPr lang="en-US"/>
              <a:t>Lorem ipsum dolor sit amet, consectetuer adipiscing edit. Maecenas porritor congue massa. Fusce posuere, magna sed pulvinar ultricies, purus lectus malesuada libero.</a:t>
            </a:r>
          </a:p>
        </p:txBody>
      </p:sp>
      <p:sp>
        <p:nvSpPr>
          <p:cNvPr id="24" name="Text Placeholder 19">
            <a:extLst>
              <a:ext uri="{FF2B5EF4-FFF2-40B4-BE49-F238E27FC236}">
                <a16:creationId xmlns:a16="http://schemas.microsoft.com/office/drawing/2014/main" xmlns="" id="{9837D4F7-543F-181B-6622-016CCF7FD5C6}"/>
              </a:ext>
            </a:extLst>
          </p:cNvPr>
          <p:cNvSpPr>
            <a:spLocks noGrp="1"/>
          </p:cNvSpPr>
          <p:nvPr>
            <p:ph type="body" sz="quarter" idx="16" hasCustomPrompt="1"/>
          </p:nvPr>
        </p:nvSpPr>
        <p:spPr>
          <a:xfrm>
            <a:off x="8863655" y="940536"/>
            <a:ext cx="2592288" cy="480131"/>
          </a:xfrm>
        </p:spPr>
        <p:txBody>
          <a:bodyPr lIns="0" rIns="0" anchor="b" anchorCtr="0">
            <a:normAutofit/>
          </a:bodyPr>
          <a:lstStyle>
            <a:lvl1pPr marL="0" indent="0" algn="ctr">
              <a:buNone/>
              <a:defRPr sz="2800">
                <a:latin typeface="+mj-lt"/>
              </a:defRPr>
            </a:lvl1pPr>
          </a:lstStyle>
          <a:p>
            <a:pPr lvl="0"/>
            <a:r>
              <a:rPr lang="en-GB"/>
              <a:t>TITLE 3</a:t>
            </a:r>
            <a:endParaRPr lang="en-US"/>
          </a:p>
        </p:txBody>
      </p:sp>
      <p:sp>
        <p:nvSpPr>
          <p:cNvPr id="25" name="Text Placeholder 22">
            <a:extLst>
              <a:ext uri="{FF2B5EF4-FFF2-40B4-BE49-F238E27FC236}">
                <a16:creationId xmlns:a16="http://schemas.microsoft.com/office/drawing/2014/main" xmlns="" id="{0A3332FD-5962-18CA-CBD0-7E1AABEF143A}"/>
              </a:ext>
            </a:extLst>
          </p:cNvPr>
          <p:cNvSpPr>
            <a:spLocks noGrp="1"/>
          </p:cNvSpPr>
          <p:nvPr>
            <p:ph type="body" sz="quarter" idx="17" hasCustomPrompt="1"/>
          </p:nvPr>
        </p:nvSpPr>
        <p:spPr>
          <a:xfrm>
            <a:off x="8864487" y="1658365"/>
            <a:ext cx="2590625" cy="873188"/>
          </a:xfrm>
        </p:spPr>
        <p:txBody>
          <a:bodyPr lIns="0" rIns="0" anchor="t" anchorCtr="0">
            <a:normAutofit/>
          </a:bodyPr>
          <a:lstStyle>
            <a:lvl1pPr marL="0" indent="0" algn="ctr">
              <a:lnSpc>
                <a:spcPct val="130000"/>
              </a:lnSpc>
              <a:buNone/>
              <a:defRPr sz="1000"/>
            </a:lvl1pPr>
          </a:lstStyle>
          <a:p>
            <a:pPr lvl="0"/>
            <a:r>
              <a:rPr lang="en-US"/>
              <a:t>Lorem ipsum dolor sit amet, consectetuer adipiscing edit. Maecenas porritor congue massa. Fusce posuere, magna sed pulvinar ultricies, purus lectus malesuada libero.</a:t>
            </a:r>
          </a:p>
        </p:txBody>
      </p:sp>
      <p:sp>
        <p:nvSpPr>
          <p:cNvPr id="37" name="Text Placeholder 19">
            <a:extLst>
              <a:ext uri="{FF2B5EF4-FFF2-40B4-BE49-F238E27FC236}">
                <a16:creationId xmlns:a16="http://schemas.microsoft.com/office/drawing/2014/main" xmlns="" id="{BB16FC13-83AD-3551-A576-F2669B3AAE5F}"/>
              </a:ext>
            </a:extLst>
          </p:cNvPr>
          <p:cNvSpPr>
            <a:spLocks noGrp="1"/>
          </p:cNvSpPr>
          <p:nvPr>
            <p:ph type="body" sz="quarter" idx="21" hasCustomPrompt="1"/>
          </p:nvPr>
        </p:nvSpPr>
        <p:spPr>
          <a:xfrm>
            <a:off x="4798427" y="4371249"/>
            <a:ext cx="2592288" cy="480131"/>
          </a:xfrm>
        </p:spPr>
        <p:txBody>
          <a:bodyPr lIns="0" rIns="0" anchor="b" anchorCtr="0">
            <a:normAutofit/>
          </a:bodyPr>
          <a:lstStyle>
            <a:lvl1pPr marL="0" indent="0" algn="ctr" rtl="0">
              <a:buNone/>
              <a:defRPr sz="2800">
                <a:latin typeface="+mj-lt"/>
              </a:defRPr>
            </a:lvl1pPr>
          </a:lstStyle>
          <a:p>
            <a:pPr lvl="0"/>
            <a:r>
              <a:rPr lang="en-GB"/>
              <a:t>TITLE 2</a:t>
            </a:r>
            <a:endParaRPr lang="en-US"/>
          </a:p>
        </p:txBody>
      </p:sp>
      <p:sp>
        <p:nvSpPr>
          <p:cNvPr id="38" name="Text Placeholder 22">
            <a:extLst>
              <a:ext uri="{FF2B5EF4-FFF2-40B4-BE49-F238E27FC236}">
                <a16:creationId xmlns:a16="http://schemas.microsoft.com/office/drawing/2014/main" xmlns="" id="{E9E1CC68-B76C-9261-4F3F-6FDD7216B8AA}"/>
              </a:ext>
            </a:extLst>
          </p:cNvPr>
          <p:cNvSpPr>
            <a:spLocks noGrp="1"/>
          </p:cNvSpPr>
          <p:nvPr>
            <p:ph type="body" sz="quarter" idx="22" hasCustomPrompt="1"/>
          </p:nvPr>
        </p:nvSpPr>
        <p:spPr>
          <a:xfrm>
            <a:off x="4799259" y="5089078"/>
            <a:ext cx="2590625" cy="873188"/>
          </a:xfrm>
        </p:spPr>
        <p:txBody>
          <a:bodyPr lIns="0" rIns="0" anchor="t" anchorCtr="0">
            <a:normAutofit/>
          </a:bodyPr>
          <a:lstStyle>
            <a:lvl1pPr marL="0" indent="0" algn="ctr" rtl="0">
              <a:lnSpc>
                <a:spcPct val="130000"/>
              </a:lnSpc>
              <a:buNone/>
              <a:defRPr sz="1000"/>
            </a:lvl1pPr>
          </a:lstStyle>
          <a:p>
            <a:pPr lvl="0"/>
            <a:r>
              <a:rPr lang="en-US"/>
              <a:t>Lorem ipsum dolor sit amet, consectetuer adipiscing edit. Maecenas porritor congue massa. Fusce posuere, magna sed pulvinar ultricies, purus lectus malesuada libero.</a:t>
            </a:r>
          </a:p>
        </p:txBody>
      </p:sp>
    </p:spTree>
    <p:extLst>
      <p:ext uri="{BB962C8B-B14F-4D97-AF65-F5344CB8AC3E}">
        <p14:creationId xmlns:p14="http://schemas.microsoft.com/office/powerpoint/2010/main" val="3664199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6">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554943BB-B121-92C7-07FC-12EC54C9F893}"/>
              </a:ext>
            </a:extLst>
          </p:cNvPr>
          <p:cNvSpPr>
            <a:spLocks noGrp="1"/>
          </p:cNvSpPr>
          <p:nvPr>
            <p:ph type="sldNum" sz="quarter" idx="12"/>
          </p:nvPr>
        </p:nvSpPr>
        <p:spPr/>
        <p:txBody>
          <a:bodyPr/>
          <a:lstStyle/>
          <a:p>
            <a:fld id="{014C1672-158D-440F-A2A2-5339658D214D}" type="slidenum">
              <a:rPr lang="en-US" smtClean="0"/>
              <a:t>‹#›</a:t>
            </a:fld>
            <a:endParaRPr lang="en-US"/>
          </a:p>
        </p:txBody>
      </p:sp>
      <p:sp>
        <p:nvSpPr>
          <p:cNvPr id="17" name="Picture Placeholder 16">
            <a:extLst>
              <a:ext uri="{FF2B5EF4-FFF2-40B4-BE49-F238E27FC236}">
                <a16:creationId xmlns:a16="http://schemas.microsoft.com/office/drawing/2014/main" xmlns="" id="{C897D1EB-B52A-EE75-6D0E-F94F938CE2B0}"/>
              </a:ext>
            </a:extLst>
          </p:cNvPr>
          <p:cNvSpPr>
            <a:spLocks noGrp="1"/>
          </p:cNvSpPr>
          <p:nvPr>
            <p:ph type="pic" sz="quarter" idx="13" hasCustomPrompt="1"/>
          </p:nvPr>
        </p:nvSpPr>
        <p:spPr>
          <a:xfrm>
            <a:off x="2247235" y="2701961"/>
            <a:ext cx="2520280" cy="4156038"/>
          </a:xfrm>
          <a:custGeom>
            <a:avLst/>
            <a:gdLst>
              <a:gd name="connsiteX0" fmla="*/ 1 w 2520280"/>
              <a:gd name="connsiteY0" fmla="*/ 3426545 h 4156038"/>
              <a:gd name="connsiteX1" fmla="*/ 1603221 w 2520280"/>
              <a:gd name="connsiteY1" fmla="*/ 3426545 h 4156038"/>
              <a:gd name="connsiteX2" fmla="*/ 1603221 w 2520280"/>
              <a:gd name="connsiteY2" fmla="*/ 4149334 h 4156038"/>
              <a:gd name="connsiteX3" fmla="*/ 1 w 2520280"/>
              <a:gd name="connsiteY3" fmla="*/ 4149334 h 4156038"/>
              <a:gd name="connsiteX4" fmla="*/ 897793 w 2520280"/>
              <a:gd name="connsiteY4" fmla="*/ 2523058 h 4156038"/>
              <a:gd name="connsiteX5" fmla="*/ 1620582 w 2520280"/>
              <a:gd name="connsiteY5" fmla="*/ 2523058 h 4156038"/>
              <a:gd name="connsiteX6" fmla="*/ 1620582 w 2520280"/>
              <a:gd name="connsiteY6" fmla="*/ 3245850 h 4156038"/>
              <a:gd name="connsiteX7" fmla="*/ 897793 w 2520280"/>
              <a:gd name="connsiteY7" fmla="*/ 3245850 h 4156038"/>
              <a:gd name="connsiteX8" fmla="*/ 1797491 w 2520280"/>
              <a:gd name="connsiteY8" fmla="*/ 903487 h 4156038"/>
              <a:gd name="connsiteX9" fmla="*/ 2520280 w 2520280"/>
              <a:gd name="connsiteY9" fmla="*/ 903487 h 4156038"/>
              <a:gd name="connsiteX10" fmla="*/ 2520280 w 2520280"/>
              <a:gd name="connsiteY10" fmla="*/ 4156038 h 4156038"/>
              <a:gd name="connsiteX11" fmla="*/ 1797491 w 2520280"/>
              <a:gd name="connsiteY11" fmla="*/ 4156038 h 4156038"/>
              <a:gd name="connsiteX12" fmla="*/ 897793 w 2520280"/>
              <a:gd name="connsiteY12" fmla="*/ 903487 h 4156038"/>
              <a:gd name="connsiteX13" fmla="*/ 1620582 w 2520280"/>
              <a:gd name="connsiteY13" fmla="*/ 903487 h 4156038"/>
              <a:gd name="connsiteX14" fmla="*/ 1620582 w 2520280"/>
              <a:gd name="connsiteY14" fmla="*/ 2349065 h 4156038"/>
              <a:gd name="connsiteX15" fmla="*/ 897793 w 2520280"/>
              <a:gd name="connsiteY15" fmla="*/ 2349065 h 4156038"/>
              <a:gd name="connsiteX16" fmla="*/ 897791 w 2520280"/>
              <a:gd name="connsiteY16" fmla="*/ 6704 h 4156038"/>
              <a:gd name="connsiteX17" fmla="*/ 2520280 w 2520280"/>
              <a:gd name="connsiteY17" fmla="*/ 6704 h 4156038"/>
              <a:gd name="connsiteX18" fmla="*/ 2520280 w 2520280"/>
              <a:gd name="connsiteY18" fmla="*/ 729493 h 4156038"/>
              <a:gd name="connsiteX19" fmla="*/ 897791 w 2520280"/>
              <a:gd name="connsiteY19" fmla="*/ 729493 h 4156038"/>
              <a:gd name="connsiteX20" fmla="*/ 0 w 2520280"/>
              <a:gd name="connsiteY20" fmla="*/ 0 h 4156038"/>
              <a:gd name="connsiteX21" fmla="*/ 722789 w 2520280"/>
              <a:gd name="connsiteY21" fmla="*/ 0 h 4156038"/>
              <a:gd name="connsiteX22" fmla="*/ 722789 w 2520280"/>
              <a:gd name="connsiteY22" fmla="*/ 3252551 h 4156038"/>
              <a:gd name="connsiteX23" fmla="*/ 0 w 2520280"/>
              <a:gd name="connsiteY23" fmla="*/ 3252551 h 415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20280" h="4156038">
                <a:moveTo>
                  <a:pt x="1" y="3426545"/>
                </a:moveTo>
                <a:lnTo>
                  <a:pt x="1603221" y="3426545"/>
                </a:lnTo>
                <a:lnTo>
                  <a:pt x="1603221" y="4149334"/>
                </a:lnTo>
                <a:lnTo>
                  <a:pt x="1" y="4149334"/>
                </a:lnTo>
                <a:close/>
                <a:moveTo>
                  <a:pt x="897793" y="2523058"/>
                </a:moveTo>
                <a:lnTo>
                  <a:pt x="1620582" y="2523058"/>
                </a:lnTo>
                <a:lnTo>
                  <a:pt x="1620582" y="3245850"/>
                </a:lnTo>
                <a:lnTo>
                  <a:pt x="897793" y="3245850"/>
                </a:lnTo>
                <a:close/>
                <a:moveTo>
                  <a:pt x="1797491" y="903487"/>
                </a:moveTo>
                <a:lnTo>
                  <a:pt x="2520280" y="903487"/>
                </a:lnTo>
                <a:lnTo>
                  <a:pt x="2520280" y="4156038"/>
                </a:lnTo>
                <a:lnTo>
                  <a:pt x="1797491" y="4156038"/>
                </a:lnTo>
                <a:close/>
                <a:moveTo>
                  <a:pt x="897793" y="903487"/>
                </a:moveTo>
                <a:lnTo>
                  <a:pt x="1620582" y="903487"/>
                </a:lnTo>
                <a:lnTo>
                  <a:pt x="1620582" y="2349065"/>
                </a:lnTo>
                <a:lnTo>
                  <a:pt x="897793" y="2349065"/>
                </a:lnTo>
                <a:close/>
                <a:moveTo>
                  <a:pt x="897791" y="6704"/>
                </a:moveTo>
                <a:lnTo>
                  <a:pt x="2520280" y="6704"/>
                </a:lnTo>
                <a:lnTo>
                  <a:pt x="2520280" y="729493"/>
                </a:lnTo>
                <a:lnTo>
                  <a:pt x="897791" y="729493"/>
                </a:lnTo>
                <a:close/>
                <a:moveTo>
                  <a:pt x="0" y="0"/>
                </a:moveTo>
                <a:lnTo>
                  <a:pt x="722789" y="0"/>
                </a:lnTo>
                <a:lnTo>
                  <a:pt x="722789" y="3252551"/>
                </a:lnTo>
                <a:lnTo>
                  <a:pt x="0" y="3252551"/>
                </a:lnTo>
                <a:close/>
              </a:path>
            </a:pathLst>
          </a:custGeom>
          <a:solidFill>
            <a:schemeClr val="bg1">
              <a:lumMod val="85000"/>
            </a:schemeClr>
          </a:solidFill>
        </p:spPr>
        <p:txBody>
          <a:bodyPr wrap="square" tIns="360000" bIns="360000">
            <a:noAutofit/>
          </a:bodyPr>
          <a:lstStyle>
            <a:lvl1pPr marL="0" indent="0" algn="ctr">
              <a:buNone/>
              <a:defRPr/>
            </a:lvl1pPr>
          </a:lstStyle>
          <a:p>
            <a:r>
              <a:rPr lang="en-GB"/>
              <a:t>Insert Picture</a:t>
            </a:r>
            <a:endParaRPr lang="en-US"/>
          </a:p>
        </p:txBody>
      </p:sp>
      <p:sp>
        <p:nvSpPr>
          <p:cNvPr id="19" name="Text Placeholder 18">
            <a:extLst>
              <a:ext uri="{FF2B5EF4-FFF2-40B4-BE49-F238E27FC236}">
                <a16:creationId xmlns:a16="http://schemas.microsoft.com/office/drawing/2014/main" xmlns="" id="{978CC61A-ABFE-849F-9753-C911BD31A5ED}"/>
              </a:ext>
            </a:extLst>
          </p:cNvPr>
          <p:cNvSpPr>
            <a:spLocks noGrp="1"/>
          </p:cNvSpPr>
          <p:nvPr>
            <p:ph type="body" sz="quarter" idx="14" hasCustomPrompt="1"/>
          </p:nvPr>
        </p:nvSpPr>
        <p:spPr>
          <a:xfrm>
            <a:off x="2441594" y="843175"/>
            <a:ext cx="7308812" cy="535531"/>
          </a:xfrm>
        </p:spPr>
        <p:txBody>
          <a:bodyPr lIns="0" rIns="0" anchor="b" anchorCtr="0">
            <a:normAutofit/>
          </a:bodyPr>
          <a:lstStyle>
            <a:lvl1pPr marL="0" indent="0" algn="ctr">
              <a:buNone/>
              <a:defRPr sz="3200">
                <a:latin typeface="+mj-lt"/>
              </a:defRPr>
            </a:lvl1pPr>
          </a:lstStyle>
          <a:p>
            <a:pPr lvl="0"/>
            <a:r>
              <a:rPr lang="en-GB"/>
              <a:t>ADD TITLE HERE</a:t>
            </a:r>
            <a:endParaRPr lang="en-US"/>
          </a:p>
        </p:txBody>
      </p:sp>
      <p:sp>
        <p:nvSpPr>
          <p:cNvPr id="20" name="Text Placeholder 10">
            <a:extLst>
              <a:ext uri="{FF2B5EF4-FFF2-40B4-BE49-F238E27FC236}">
                <a16:creationId xmlns:a16="http://schemas.microsoft.com/office/drawing/2014/main" xmlns="" id="{B1168B65-767A-0823-9893-A5C5E53BC933}"/>
              </a:ext>
            </a:extLst>
          </p:cNvPr>
          <p:cNvSpPr>
            <a:spLocks noGrp="1"/>
          </p:cNvSpPr>
          <p:nvPr>
            <p:ph type="body" sz="quarter" idx="16" hasCustomPrompt="1"/>
          </p:nvPr>
        </p:nvSpPr>
        <p:spPr>
          <a:xfrm>
            <a:off x="2441594" y="1402964"/>
            <a:ext cx="7308812" cy="526939"/>
          </a:xfrm>
        </p:spPr>
        <p:txBody>
          <a:bodyPr lIns="0" rIns="0" anchor="t" anchorCtr="0">
            <a:normAutofit/>
          </a:bodyPr>
          <a:lstStyle>
            <a:lvl1pPr marL="0" indent="0" algn="ctr">
              <a:lnSpc>
                <a:spcPct val="150000"/>
              </a:lnSpc>
              <a:buNone/>
              <a:defRPr sz="1000">
                <a:solidFill>
                  <a:schemeClr val="tx1"/>
                </a:solidFill>
              </a:defRPr>
            </a:lvl1pPr>
            <a:lvl2pPr marL="457200" indent="0" algn="ctr">
              <a:buNone/>
              <a:defRPr sz="1000"/>
            </a:lvl2pPr>
            <a:lvl3pPr>
              <a:defRPr sz="1000"/>
            </a:lvl3pPr>
            <a:lvl4pPr>
              <a:defRPr sz="1000"/>
            </a:lvl4pPr>
            <a:lvl5pPr>
              <a:defRPr sz="1000"/>
            </a:lvl5pPr>
          </a:lstStyle>
          <a:p>
            <a:pPr lvl="0"/>
            <a:r>
              <a:rPr lang="en-GB"/>
              <a:t>Lorem ipsum dolor sit amet, consectetuer adipiscing elit. Maecenas porttitor congue massa. Fusce posuere, magna sed pulvinar ultricies, purus lectus malesuada libero, sit commodo magna eros quis urna. Nunc viverra imperdiet. Nunc viverra.</a:t>
            </a:r>
            <a:endParaRPr lang="en-US"/>
          </a:p>
        </p:txBody>
      </p:sp>
    </p:spTree>
    <p:extLst>
      <p:ext uri="{BB962C8B-B14F-4D97-AF65-F5344CB8AC3E}">
        <p14:creationId xmlns:p14="http://schemas.microsoft.com/office/powerpoint/2010/main" val="738395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7">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554943BB-B121-92C7-07FC-12EC54C9F893}"/>
              </a:ext>
            </a:extLst>
          </p:cNvPr>
          <p:cNvSpPr>
            <a:spLocks noGrp="1"/>
          </p:cNvSpPr>
          <p:nvPr>
            <p:ph type="sldNum" sz="quarter" idx="12"/>
          </p:nvPr>
        </p:nvSpPr>
        <p:spPr/>
        <p:txBody>
          <a:bodyPr/>
          <a:lstStyle/>
          <a:p>
            <a:fld id="{014C1672-158D-440F-A2A2-5339658D214D}" type="slidenum">
              <a:rPr lang="en-US" smtClean="0"/>
              <a:t>‹#›</a:t>
            </a:fld>
            <a:endParaRPr lang="en-US"/>
          </a:p>
        </p:txBody>
      </p:sp>
      <p:sp>
        <p:nvSpPr>
          <p:cNvPr id="19" name="Text Placeholder 18">
            <a:extLst>
              <a:ext uri="{FF2B5EF4-FFF2-40B4-BE49-F238E27FC236}">
                <a16:creationId xmlns:a16="http://schemas.microsoft.com/office/drawing/2014/main" xmlns="" id="{978CC61A-ABFE-849F-9753-C911BD31A5ED}"/>
              </a:ext>
            </a:extLst>
          </p:cNvPr>
          <p:cNvSpPr>
            <a:spLocks noGrp="1"/>
          </p:cNvSpPr>
          <p:nvPr>
            <p:ph type="body" sz="quarter" idx="14" hasCustomPrompt="1"/>
          </p:nvPr>
        </p:nvSpPr>
        <p:spPr>
          <a:xfrm>
            <a:off x="2441594" y="843175"/>
            <a:ext cx="7308812" cy="535531"/>
          </a:xfrm>
        </p:spPr>
        <p:txBody>
          <a:bodyPr lIns="0" rIns="0" anchor="b" anchorCtr="0">
            <a:normAutofit/>
          </a:bodyPr>
          <a:lstStyle>
            <a:lvl1pPr marL="0" indent="0" algn="ctr">
              <a:buNone/>
              <a:defRPr sz="3200">
                <a:latin typeface="+mj-lt"/>
              </a:defRPr>
            </a:lvl1pPr>
          </a:lstStyle>
          <a:p>
            <a:pPr lvl="0"/>
            <a:r>
              <a:rPr lang="en-GB"/>
              <a:t>ADD TITLE HERE</a:t>
            </a:r>
            <a:endParaRPr lang="en-US"/>
          </a:p>
        </p:txBody>
      </p:sp>
      <p:sp>
        <p:nvSpPr>
          <p:cNvPr id="20" name="Text Placeholder 10">
            <a:extLst>
              <a:ext uri="{FF2B5EF4-FFF2-40B4-BE49-F238E27FC236}">
                <a16:creationId xmlns:a16="http://schemas.microsoft.com/office/drawing/2014/main" xmlns="" id="{B1168B65-767A-0823-9893-A5C5E53BC933}"/>
              </a:ext>
            </a:extLst>
          </p:cNvPr>
          <p:cNvSpPr>
            <a:spLocks noGrp="1"/>
          </p:cNvSpPr>
          <p:nvPr>
            <p:ph type="body" sz="quarter" idx="16" hasCustomPrompt="1"/>
          </p:nvPr>
        </p:nvSpPr>
        <p:spPr>
          <a:xfrm>
            <a:off x="2441594" y="1402964"/>
            <a:ext cx="7308812" cy="526939"/>
          </a:xfrm>
        </p:spPr>
        <p:txBody>
          <a:bodyPr lIns="0" rIns="0" anchor="t" anchorCtr="0">
            <a:normAutofit/>
          </a:bodyPr>
          <a:lstStyle>
            <a:lvl1pPr marL="0" indent="0" algn="ctr">
              <a:lnSpc>
                <a:spcPct val="150000"/>
              </a:lnSpc>
              <a:buNone/>
              <a:defRPr sz="1000">
                <a:solidFill>
                  <a:schemeClr val="tx1"/>
                </a:solidFill>
              </a:defRPr>
            </a:lvl1pPr>
            <a:lvl2pPr marL="457200" indent="0" algn="ctr">
              <a:buNone/>
              <a:defRPr sz="1000"/>
            </a:lvl2pPr>
            <a:lvl3pPr>
              <a:defRPr sz="1000"/>
            </a:lvl3pPr>
            <a:lvl4pPr>
              <a:defRPr sz="1000"/>
            </a:lvl4pPr>
            <a:lvl5pPr>
              <a:defRPr sz="1000"/>
            </a:lvl5pPr>
          </a:lstStyle>
          <a:p>
            <a:pPr lvl="0"/>
            <a:r>
              <a:rPr lang="en-GB"/>
              <a:t>Lorem ipsum dolor sit amet, consectetuer adipiscing elit. Maecenas porttitor congue massa. Fusce posuere, magna sed pulvinar ultricies, purus lectus malesuada libero, sit commodo magna eros quis urna. Nunc viverra imperdiet. Nunc viverra.</a:t>
            </a:r>
            <a:endParaRPr lang="en-US"/>
          </a:p>
        </p:txBody>
      </p:sp>
    </p:spTree>
    <p:extLst>
      <p:ext uri="{BB962C8B-B14F-4D97-AF65-F5344CB8AC3E}">
        <p14:creationId xmlns:p14="http://schemas.microsoft.com/office/powerpoint/2010/main" val="2492946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 8">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1C94E3B1-64F0-1D63-8862-DB1BF1102AD9}"/>
              </a:ext>
            </a:extLst>
          </p:cNvPr>
          <p:cNvSpPr>
            <a:spLocks noGrp="1"/>
          </p:cNvSpPr>
          <p:nvPr>
            <p:ph type="pic" sz="quarter" idx="10"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bg1">
              <a:lumMod val="85000"/>
            </a:schemeClr>
          </a:solidFill>
        </p:spPr>
        <p:txBody>
          <a:bodyPr wrap="square" tIns="360000" bIns="360000">
            <a:noAutofit/>
          </a:bodyPr>
          <a:lstStyle>
            <a:lvl1pPr marL="0" indent="0" algn="ctr">
              <a:buNone/>
              <a:defRPr/>
            </a:lvl1pPr>
          </a:lstStyle>
          <a:p>
            <a:r>
              <a:rPr lang="en-GB"/>
              <a:t>Insert Picture</a:t>
            </a:r>
            <a:endParaRPr lang="en-US"/>
          </a:p>
        </p:txBody>
      </p:sp>
      <p:sp>
        <p:nvSpPr>
          <p:cNvPr id="11" name="Text Placeholder 18">
            <a:extLst>
              <a:ext uri="{FF2B5EF4-FFF2-40B4-BE49-F238E27FC236}">
                <a16:creationId xmlns:a16="http://schemas.microsoft.com/office/drawing/2014/main" xmlns="" id="{4E83AB35-EA19-BCA0-467F-57EF61E38834}"/>
              </a:ext>
            </a:extLst>
          </p:cNvPr>
          <p:cNvSpPr>
            <a:spLocks noGrp="1"/>
          </p:cNvSpPr>
          <p:nvPr>
            <p:ph type="body" sz="quarter" idx="14" hasCustomPrompt="1"/>
          </p:nvPr>
        </p:nvSpPr>
        <p:spPr>
          <a:xfrm>
            <a:off x="599728" y="824287"/>
            <a:ext cx="4896544" cy="535531"/>
          </a:xfrm>
        </p:spPr>
        <p:txBody>
          <a:bodyPr lIns="0" rIns="0" anchor="b" anchorCtr="0">
            <a:normAutofit/>
          </a:bodyPr>
          <a:lstStyle>
            <a:lvl1pPr marL="0" indent="0" algn="l">
              <a:buNone/>
              <a:defRPr sz="3200">
                <a:latin typeface="+mj-lt"/>
              </a:defRPr>
            </a:lvl1pPr>
          </a:lstStyle>
          <a:p>
            <a:pPr lvl="0"/>
            <a:r>
              <a:rPr lang="en-GB"/>
              <a:t>ADD TITLE HERE</a:t>
            </a:r>
            <a:endParaRPr lang="en-US"/>
          </a:p>
        </p:txBody>
      </p:sp>
      <p:sp>
        <p:nvSpPr>
          <p:cNvPr id="12" name="Text Placeholder 10">
            <a:extLst>
              <a:ext uri="{FF2B5EF4-FFF2-40B4-BE49-F238E27FC236}">
                <a16:creationId xmlns:a16="http://schemas.microsoft.com/office/drawing/2014/main" xmlns="" id="{D766B930-B193-2E13-06D8-63CAAB40D240}"/>
              </a:ext>
            </a:extLst>
          </p:cNvPr>
          <p:cNvSpPr>
            <a:spLocks noGrp="1"/>
          </p:cNvSpPr>
          <p:nvPr>
            <p:ph type="body" sz="quarter" idx="16" hasCustomPrompt="1"/>
          </p:nvPr>
        </p:nvSpPr>
        <p:spPr>
          <a:xfrm>
            <a:off x="599728" y="1394737"/>
            <a:ext cx="4896544" cy="526939"/>
          </a:xfrm>
        </p:spPr>
        <p:txBody>
          <a:bodyPr lIns="0" rIns="0" anchor="t" anchorCtr="0">
            <a:normAutofit/>
          </a:bodyPr>
          <a:lstStyle>
            <a:lvl1pPr marL="0" indent="0" algn="l">
              <a:lnSpc>
                <a:spcPct val="150000"/>
              </a:lnSpc>
              <a:buNone/>
              <a:defRPr sz="1000">
                <a:solidFill>
                  <a:schemeClr val="tx1"/>
                </a:solidFill>
              </a:defRPr>
            </a:lvl1pPr>
            <a:lvl2pPr marL="457200" indent="0" algn="ctr">
              <a:buNone/>
              <a:defRPr sz="1000"/>
            </a:lvl2pPr>
            <a:lvl3pPr>
              <a:defRPr sz="1000"/>
            </a:lvl3pPr>
            <a:lvl4pPr>
              <a:defRPr sz="1000"/>
            </a:lvl4pPr>
            <a:lvl5pPr>
              <a:defRPr sz="1000"/>
            </a:lvl5pPr>
          </a:lstStyle>
          <a:p>
            <a:pPr lvl="0"/>
            <a:r>
              <a:rPr lang="en-GB"/>
              <a:t>Lorem ipsum dolor sit amet, consectetuer adipiscing elit. Maecenas porttitor congue massa. Fusce posuere, magna sed pulvinar ultricies, purus lectus malesuada libero.</a:t>
            </a:r>
            <a:endParaRPr lang="en-US"/>
          </a:p>
        </p:txBody>
      </p:sp>
    </p:spTree>
    <p:extLst>
      <p:ext uri="{BB962C8B-B14F-4D97-AF65-F5344CB8AC3E}">
        <p14:creationId xmlns:p14="http://schemas.microsoft.com/office/powerpoint/2010/main" val="1141042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9F3476D-C050-89D4-4C72-11F92CA2A0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E69AECD0-C4D3-D4A3-E554-9D62556141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38CC5F4-D8EA-2B90-BCB1-7A3DB35353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lumMod val="50000"/>
                    <a:lumOff val="50000"/>
                  </a:schemeClr>
                </a:solidFill>
              </a:defRPr>
            </a:lvl1pPr>
          </a:lstStyle>
          <a:p>
            <a:fld id="{FBD64BAD-429E-4498-8C07-D1651019E460}" type="datetimeFigureOut">
              <a:rPr lang="en-US" smtClean="0"/>
              <a:pPr/>
              <a:t>1/31/2024</a:t>
            </a:fld>
            <a:endParaRPr lang="en-US"/>
          </a:p>
        </p:txBody>
      </p:sp>
      <p:sp>
        <p:nvSpPr>
          <p:cNvPr id="5" name="Footer Placeholder 4">
            <a:extLst>
              <a:ext uri="{FF2B5EF4-FFF2-40B4-BE49-F238E27FC236}">
                <a16:creationId xmlns:a16="http://schemas.microsoft.com/office/drawing/2014/main" xmlns="" id="{D1A42768-293B-2FCC-5A02-25D8BBD5D2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lumMod val="50000"/>
                    <a:lumOff val="50000"/>
                  </a:schemeClr>
                </a:solidFill>
              </a:defRPr>
            </a:lvl1pPr>
          </a:lstStyle>
          <a:p>
            <a:endParaRPr lang="en-US"/>
          </a:p>
        </p:txBody>
      </p:sp>
      <p:sp>
        <p:nvSpPr>
          <p:cNvPr id="6" name="Slide Number Placeholder 5">
            <a:extLst>
              <a:ext uri="{FF2B5EF4-FFF2-40B4-BE49-F238E27FC236}">
                <a16:creationId xmlns:a16="http://schemas.microsoft.com/office/drawing/2014/main" xmlns="" id="{D7EDB096-593C-763F-5785-E3263E0725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fld id="{014C1672-158D-440F-A2A2-5339658D214D}" type="slidenum">
              <a:rPr lang="en-US" smtClean="0"/>
              <a:pPr/>
              <a:t>‹#›</a:t>
            </a:fld>
            <a:endParaRPr lang="en-US"/>
          </a:p>
        </p:txBody>
      </p:sp>
    </p:spTree>
    <p:extLst>
      <p:ext uri="{BB962C8B-B14F-4D97-AF65-F5344CB8AC3E}">
        <p14:creationId xmlns:p14="http://schemas.microsoft.com/office/powerpoint/2010/main" val="893036845"/>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hyperlink" Target="https://mail.huv.edu.et/owa" TargetMode="External"/><Relationship Id="rId4" Type="http://schemas.openxmlformats.org/officeDocument/2006/relationships/hyperlink" Target="https://mail.huv.edu.et/ec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30DCADDF-F62A-F3A6-E305-C4314AEE2536}"/>
              </a:ext>
            </a:extLst>
          </p:cNvPr>
          <p:cNvSpPr>
            <a:spLocks noGrp="1"/>
          </p:cNvSpPr>
          <p:nvPr>
            <p:ph type="pic" sz="quarter" idx="10"/>
          </p:nvPr>
        </p:nvSpPr>
        <p:spPr>
          <a:xfrm>
            <a:off x="0" y="0"/>
            <a:ext cx="12192000" cy="6858000"/>
          </a:xfrm>
          <a:blipFill dpi="0" rotWithShape="1">
            <a:blip r:embed="rId3">
              <a:extLst>
                <a:ext uri="{28A0092B-C50C-407E-A947-70E740481C1C}">
                  <a14:useLocalDpi xmlns:a14="http://schemas.microsoft.com/office/drawing/2010/main" val="0"/>
                </a:ext>
              </a:extLst>
            </a:blip>
            <a:srcRect/>
            <a:stretch>
              <a:fillRect/>
            </a:stretch>
          </a:blipFill>
        </p:spPr>
      </p:sp>
      <p:sp>
        <p:nvSpPr>
          <p:cNvPr id="13" name="Rectangle 12">
            <a:extLst>
              <a:ext uri="{FF2B5EF4-FFF2-40B4-BE49-F238E27FC236}">
                <a16:creationId xmlns:a16="http://schemas.microsoft.com/office/drawing/2014/main" xmlns="" id="{26B29BB0-8F5E-6F69-95FF-197CD82A409B}"/>
              </a:ext>
            </a:extLst>
          </p:cNvPr>
          <p:cNvSpPr/>
          <p:nvPr/>
        </p:nvSpPr>
        <p:spPr>
          <a:xfrm>
            <a:off x="0" y="0"/>
            <a:ext cx="12192000" cy="6858000"/>
          </a:xfrm>
          <a:prstGeom prst="rect">
            <a:avLst/>
          </a:prstGeom>
          <a:gradFill flip="none" rotWithShape="1">
            <a:gsLst>
              <a:gs pos="0">
                <a:schemeClr val="accent1">
                  <a:alpha val="85000"/>
                </a:schemeClr>
              </a:gs>
              <a:gs pos="50000">
                <a:schemeClr val="accent2">
                  <a:alpha val="85000"/>
                </a:schemeClr>
              </a:gs>
              <a:gs pos="100000">
                <a:schemeClr val="accent3">
                  <a:alpha val="8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xmlns="" id="{085CC070-7787-D119-7941-540E96AA82EF}"/>
              </a:ext>
            </a:extLst>
          </p:cNvPr>
          <p:cNvSpPr>
            <a:spLocks noGrp="1"/>
          </p:cNvSpPr>
          <p:nvPr>
            <p:ph type="body" sz="quarter" idx="11"/>
          </p:nvPr>
        </p:nvSpPr>
        <p:spPr/>
        <p:txBody>
          <a:bodyPr>
            <a:normAutofit lnSpcReduction="10000"/>
          </a:bodyPr>
          <a:lstStyle/>
          <a:p>
            <a:r>
              <a:rPr lang="en-GB" dirty="0" smtClean="0"/>
              <a:t>System Administration</a:t>
            </a:r>
            <a:endParaRPr lang="en-US" dirty="0"/>
          </a:p>
        </p:txBody>
      </p:sp>
      <p:sp>
        <p:nvSpPr>
          <p:cNvPr id="11" name="Text Placeholder 10">
            <a:extLst>
              <a:ext uri="{FF2B5EF4-FFF2-40B4-BE49-F238E27FC236}">
                <a16:creationId xmlns:a16="http://schemas.microsoft.com/office/drawing/2014/main" xmlns="" id="{450E5C11-5BDF-CCBB-90EA-C4AA48AF6DAC}"/>
              </a:ext>
            </a:extLst>
          </p:cNvPr>
          <p:cNvSpPr>
            <a:spLocks noGrp="1"/>
          </p:cNvSpPr>
          <p:nvPr>
            <p:ph type="body" sz="quarter" idx="12"/>
          </p:nvPr>
        </p:nvSpPr>
        <p:spPr/>
        <p:txBody>
          <a:bodyPr>
            <a:normAutofit lnSpcReduction="10000"/>
          </a:bodyPr>
          <a:lstStyle/>
          <a:p>
            <a:r>
              <a:rPr lang="en-GB" dirty="0" smtClean="0"/>
              <a:t>Microsoft Exchange Server 2013</a:t>
            </a:r>
            <a:endParaRPr lang="en-US" dirty="0"/>
          </a:p>
        </p:txBody>
      </p:sp>
      <p:cxnSp>
        <p:nvCxnSpPr>
          <p:cNvPr id="12" name="Straight Connector 11">
            <a:extLst>
              <a:ext uri="{FF2B5EF4-FFF2-40B4-BE49-F238E27FC236}">
                <a16:creationId xmlns:a16="http://schemas.microsoft.com/office/drawing/2014/main" xmlns="" id="{B3DD16F2-155D-EFCD-1097-BFB82343C0E8}"/>
              </a:ext>
            </a:extLst>
          </p:cNvPr>
          <p:cNvCxnSpPr>
            <a:cxnSpLocks/>
          </p:cNvCxnSpPr>
          <p:nvPr/>
        </p:nvCxnSpPr>
        <p:spPr>
          <a:xfrm>
            <a:off x="911225" y="3650581"/>
            <a:ext cx="0" cy="52175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Graphic 11">
            <a:extLst>
              <a:ext uri="{FF2B5EF4-FFF2-40B4-BE49-F238E27FC236}">
                <a16:creationId xmlns:a16="http://schemas.microsoft.com/office/drawing/2014/main" xmlns="" id="{8CA94511-A5C6-209A-8933-C60A13DA0FBA}"/>
              </a:ext>
            </a:extLst>
          </p:cNvPr>
          <p:cNvSpPr/>
          <p:nvPr/>
        </p:nvSpPr>
        <p:spPr>
          <a:xfrm flipV="1">
            <a:off x="2711624" y="1410183"/>
            <a:ext cx="1079405" cy="642534"/>
          </a:xfrm>
          <a:custGeom>
            <a:avLst/>
            <a:gdLst>
              <a:gd name="connsiteX0" fmla="*/ 182766 w 270648"/>
              <a:gd name="connsiteY0" fmla="*/ 176614 h 270648"/>
              <a:gd name="connsiteX1" fmla="*/ 158161 w 270648"/>
              <a:gd name="connsiteY1" fmla="*/ 201218 h 270648"/>
              <a:gd name="connsiteX2" fmla="*/ 153812 w 270648"/>
              <a:gd name="connsiteY2" fmla="*/ 203020 h 270648"/>
              <a:gd name="connsiteX3" fmla="*/ 147661 w 270648"/>
              <a:gd name="connsiteY3" fmla="*/ 196869 h 270648"/>
              <a:gd name="connsiteX4" fmla="*/ 149464 w 270648"/>
              <a:gd name="connsiteY4" fmla="*/ 192514 h 270648"/>
              <a:gd name="connsiteX5" fmla="*/ 163562 w 270648"/>
              <a:gd name="connsiteY5" fmla="*/ 178416 h 270648"/>
              <a:gd name="connsiteX6" fmla="*/ 92302 w 270648"/>
              <a:gd name="connsiteY6" fmla="*/ 178416 h 270648"/>
              <a:gd name="connsiteX7" fmla="*/ 92302 w 270648"/>
              <a:gd name="connsiteY7" fmla="*/ 178416 h 270648"/>
              <a:gd name="connsiteX8" fmla="*/ 86150 w 270648"/>
              <a:gd name="connsiteY8" fmla="*/ 172265 h 270648"/>
              <a:gd name="connsiteX9" fmla="*/ 92302 w 270648"/>
              <a:gd name="connsiteY9" fmla="*/ 166114 h 270648"/>
              <a:gd name="connsiteX10" fmla="*/ 163562 w 270648"/>
              <a:gd name="connsiteY10" fmla="*/ 166114 h 270648"/>
              <a:gd name="connsiteX11" fmla="*/ 149464 w 270648"/>
              <a:gd name="connsiteY11" fmla="*/ 152009 h 270648"/>
              <a:gd name="connsiteX12" fmla="*/ 147661 w 270648"/>
              <a:gd name="connsiteY12" fmla="*/ 147660 h 270648"/>
              <a:gd name="connsiteX13" fmla="*/ 153812 w 270648"/>
              <a:gd name="connsiteY13" fmla="*/ 141509 h 270648"/>
              <a:gd name="connsiteX14" fmla="*/ 158161 w 270648"/>
              <a:gd name="connsiteY14" fmla="*/ 143312 h 270648"/>
              <a:gd name="connsiteX15" fmla="*/ 182766 w 270648"/>
              <a:gd name="connsiteY15" fmla="*/ 167916 h 270648"/>
              <a:gd name="connsiteX16" fmla="*/ 184568 w 270648"/>
              <a:gd name="connsiteY16" fmla="*/ 172265 h 270648"/>
              <a:gd name="connsiteX17" fmla="*/ 182766 w 270648"/>
              <a:gd name="connsiteY17" fmla="*/ 176614 h 270648"/>
              <a:gd name="connsiteX18" fmla="*/ 258381 w 270648"/>
              <a:gd name="connsiteY18" fmla="*/ 86149 h 270648"/>
              <a:gd name="connsiteX19" fmla="*/ 12337 w 270648"/>
              <a:gd name="connsiteY19" fmla="*/ 86149 h 270648"/>
              <a:gd name="connsiteX20" fmla="*/ 12337 w 270648"/>
              <a:gd name="connsiteY20" fmla="*/ 246078 h 270648"/>
              <a:gd name="connsiteX21" fmla="*/ 24640 w 270648"/>
              <a:gd name="connsiteY21" fmla="*/ 258380 h 270648"/>
              <a:gd name="connsiteX22" fmla="*/ 246079 w 270648"/>
              <a:gd name="connsiteY22" fmla="*/ 258380 h 270648"/>
              <a:gd name="connsiteX23" fmla="*/ 258381 w 270648"/>
              <a:gd name="connsiteY23" fmla="*/ 246078 h 270648"/>
              <a:gd name="connsiteX24" fmla="*/ 258381 w 270648"/>
              <a:gd name="connsiteY24" fmla="*/ 86149 h 270648"/>
              <a:gd name="connsiteX25" fmla="*/ 258381 w 270648"/>
              <a:gd name="connsiteY25" fmla="*/ 61545 h 270648"/>
              <a:gd name="connsiteX26" fmla="*/ 246079 w 270648"/>
              <a:gd name="connsiteY26" fmla="*/ 49243 h 270648"/>
              <a:gd name="connsiteX27" fmla="*/ 24640 w 270648"/>
              <a:gd name="connsiteY27" fmla="*/ 49243 h 270648"/>
              <a:gd name="connsiteX28" fmla="*/ 12337 w 270648"/>
              <a:gd name="connsiteY28" fmla="*/ 61545 h 270648"/>
              <a:gd name="connsiteX29" fmla="*/ 12337 w 270648"/>
              <a:gd name="connsiteY29" fmla="*/ 73847 h 270648"/>
              <a:gd name="connsiteX30" fmla="*/ 258381 w 270648"/>
              <a:gd name="connsiteY30" fmla="*/ 73847 h 270648"/>
              <a:gd name="connsiteX31" fmla="*/ 258381 w 270648"/>
              <a:gd name="connsiteY31" fmla="*/ 61545 h 270648"/>
              <a:gd name="connsiteX32" fmla="*/ 147661 w 270648"/>
              <a:gd name="connsiteY32" fmla="*/ 12336 h 270648"/>
              <a:gd name="connsiteX33" fmla="*/ 123057 w 270648"/>
              <a:gd name="connsiteY33" fmla="*/ 12336 h 270648"/>
              <a:gd name="connsiteX34" fmla="*/ 123057 w 270648"/>
              <a:gd name="connsiteY34" fmla="*/ 36941 h 270648"/>
              <a:gd name="connsiteX35" fmla="*/ 147661 w 270648"/>
              <a:gd name="connsiteY35" fmla="*/ 36941 h 270648"/>
              <a:gd name="connsiteX36" fmla="*/ 147661 w 270648"/>
              <a:gd name="connsiteY36" fmla="*/ 12336 h 270648"/>
              <a:gd name="connsiteX37" fmla="*/ 246079 w 270648"/>
              <a:gd name="connsiteY37" fmla="*/ 270682 h 270648"/>
              <a:gd name="connsiteX38" fmla="*/ 24640 w 270648"/>
              <a:gd name="connsiteY38" fmla="*/ 270682 h 270648"/>
              <a:gd name="connsiteX39" fmla="*/ 35 w 270648"/>
              <a:gd name="connsiteY39" fmla="*/ 246078 h 270648"/>
              <a:gd name="connsiteX40" fmla="*/ 35 w 270648"/>
              <a:gd name="connsiteY40" fmla="*/ 61545 h 270648"/>
              <a:gd name="connsiteX41" fmla="*/ 24640 w 270648"/>
              <a:gd name="connsiteY41" fmla="*/ 36941 h 270648"/>
              <a:gd name="connsiteX42" fmla="*/ 110755 w 270648"/>
              <a:gd name="connsiteY42" fmla="*/ 36941 h 270648"/>
              <a:gd name="connsiteX43" fmla="*/ 110755 w 270648"/>
              <a:gd name="connsiteY43" fmla="*/ 12336 h 270648"/>
              <a:gd name="connsiteX44" fmla="*/ 92302 w 270648"/>
              <a:gd name="connsiteY44" fmla="*/ 12336 h 270648"/>
              <a:gd name="connsiteX45" fmla="*/ 86150 w 270648"/>
              <a:gd name="connsiteY45" fmla="*/ 6185 h 270648"/>
              <a:gd name="connsiteX46" fmla="*/ 92302 w 270648"/>
              <a:gd name="connsiteY46" fmla="*/ 34 h 270648"/>
              <a:gd name="connsiteX47" fmla="*/ 178417 w 270648"/>
              <a:gd name="connsiteY47" fmla="*/ 34 h 270648"/>
              <a:gd name="connsiteX48" fmla="*/ 184568 w 270648"/>
              <a:gd name="connsiteY48" fmla="*/ 6185 h 270648"/>
              <a:gd name="connsiteX49" fmla="*/ 178417 w 270648"/>
              <a:gd name="connsiteY49" fmla="*/ 12336 h 270648"/>
              <a:gd name="connsiteX50" fmla="*/ 159964 w 270648"/>
              <a:gd name="connsiteY50" fmla="*/ 12336 h 270648"/>
              <a:gd name="connsiteX51" fmla="*/ 159964 w 270648"/>
              <a:gd name="connsiteY51" fmla="*/ 36941 h 270648"/>
              <a:gd name="connsiteX52" fmla="*/ 246079 w 270648"/>
              <a:gd name="connsiteY52" fmla="*/ 36941 h 270648"/>
              <a:gd name="connsiteX53" fmla="*/ 270683 w 270648"/>
              <a:gd name="connsiteY53" fmla="*/ 61545 h 270648"/>
              <a:gd name="connsiteX54" fmla="*/ 270683 w 270648"/>
              <a:gd name="connsiteY54" fmla="*/ 246078 h 270648"/>
              <a:gd name="connsiteX55" fmla="*/ 246079 w 270648"/>
              <a:gd name="connsiteY55" fmla="*/ 270682 h 27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0648" h="270648">
                <a:moveTo>
                  <a:pt x="182766" y="176614"/>
                </a:moveTo>
                <a:lnTo>
                  <a:pt x="158161" y="201218"/>
                </a:lnTo>
                <a:cubicBezTo>
                  <a:pt x="157048" y="202331"/>
                  <a:pt x="155510" y="203020"/>
                  <a:pt x="153812" y="203020"/>
                </a:cubicBezTo>
                <a:cubicBezTo>
                  <a:pt x="150411" y="203020"/>
                  <a:pt x="147661" y="200265"/>
                  <a:pt x="147661" y="196869"/>
                </a:cubicBezTo>
                <a:cubicBezTo>
                  <a:pt x="147661" y="195171"/>
                  <a:pt x="148350" y="193634"/>
                  <a:pt x="149464" y="192514"/>
                </a:cubicBezTo>
                <a:lnTo>
                  <a:pt x="163562" y="178416"/>
                </a:lnTo>
                <a:lnTo>
                  <a:pt x="92302" y="178416"/>
                </a:lnTo>
                <a:lnTo>
                  <a:pt x="92302" y="178416"/>
                </a:lnTo>
                <a:cubicBezTo>
                  <a:pt x="88900" y="178416"/>
                  <a:pt x="86150" y="175660"/>
                  <a:pt x="86150" y="172265"/>
                </a:cubicBezTo>
                <a:cubicBezTo>
                  <a:pt x="86150" y="168863"/>
                  <a:pt x="88900" y="166114"/>
                  <a:pt x="92302" y="166114"/>
                </a:cubicBezTo>
                <a:lnTo>
                  <a:pt x="163562" y="166114"/>
                </a:lnTo>
                <a:lnTo>
                  <a:pt x="149464" y="152009"/>
                </a:lnTo>
                <a:cubicBezTo>
                  <a:pt x="148350" y="150896"/>
                  <a:pt x="147661" y="149358"/>
                  <a:pt x="147661" y="147660"/>
                </a:cubicBezTo>
                <a:cubicBezTo>
                  <a:pt x="147661" y="144259"/>
                  <a:pt x="150411" y="141509"/>
                  <a:pt x="153812" y="141509"/>
                </a:cubicBezTo>
                <a:cubicBezTo>
                  <a:pt x="155510" y="141509"/>
                  <a:pt x="157048" y="142192"/>
                  <a:pt x="158161" y="143312"/>
                </a:cubicBezTo>
                <a:lnTo>
                  <a:pt x="182766" y="167916"/>
                </a:lnTo>
                <a:cubicBezTo>
                  <a:pt x="183879" y="169029"/>
                  <a:pt x="184568" y="170567"/>
                  <a:pt x="184568" y="172265"/>
                </a:cubicBezTo>
                <a:cubicBezTo>
                  <a:pt x="184568" y="173956"/>
                  <a:pt x="183879" y="175494"/>
                  <a:pt x="182766" y="176614"/>
                </a:cubicBezTo>
                <a:close/>
                <a:moveTo>
                  <a:pt x="258381" y="86149"/>
                </a:moveTo>
                <a:lnTo>
                  <a:pt x="12337" y="86149"/>
                </a:lnTo>
                <a:lnTo>
                  <a:pt x="12337" y="246078"/>
                </a:lnTo>
                <a:cubicBezTo>
                  <a:pt x="12337" y="252863"/>
                  <a:pt x="17843" y="258380"/>
                  <a:pt x="24640" y="258380"/>
                </a:cubicBezTo>
                <a:lnTo>
                  <a:pt x="246079" y="258380"/>
                </a:lnTo>
                <a:cubicBezTo>
                  <a:pt x="252870" y="258380"/>
                  <a:pt x="258381" y="252863"/>
                  <a:pt x="258381" y="246078"/>
                </a:cubicBezTo>
                <a:lnTo>
                  <a:pt x="258381" y="86149"/>
                </a:lnTo>
                <a:close/>
                <a:moveTo>
                  <a:pt x="258381" y="61545"/>
                </a:moveTo>
                <a:cubicBezTo>
                  <a:pt x="258381" y="54748"/>
                  <a:pt x="252870" y="49243"/>
                  <a:pt x="246079" y="49243"/>
                </a:cubicBezTo>
                <a:lnTo>
                  <a:pt x="24640" y="49243"/>
                </a:lnTo>
                <a:cubicBezTo>
                  <a:pt x="17843" y="49243"/>
                  <a:pt x="12337" y="54748"/>
                  <a:pt x="12337" y="61545"/>
                </a:cubicBezTo>
                <a:lnTo>
                  <a:pt x="12337" y="73847"/>
                </a:lnTo>
                <a:lnTo>
                  <a:pt x="258381" y="73847"/>
                </a:lnTo>
                <a:lnTo>
                  <a:pt x="258381" y="61545"/>
                </a:lnTo>
                <a:close/>
                <a:moveTo>
                  <a:pt x="147661" y="12336"/>
                </a:moveTo>
                <a:lnTo>
                  <a:pt x="123057" y="12336"/>
                </a:lnTo>
                <a:lnTo>
                  <a:pt x="123057" y="36941"/>
                </a:lnTo>
                <a:lnTo>
                  <a:pt x="147661" y="36941"/>
                </a:lnTo>
                <a:lnTo>
                  <a:pt x="147661" y="12336"/>
                </a:lnTo>
                <a:close/>
                <a:moveTo>
                  <a:pt x="246079" y="270682"/>
                </a:moveTo>
                <a:lnTo>
                  <a:pt x="24640" y="270682"/>
                </a:lnTo>
                <a:cubicBezTo>
                  <a:pt x="11052" y="270682"/>
                  <a:pt x="35" y="259666"/>
                  <a:pt x="35" y="246078"/>
                </a:cubicBezTo>
                <a:lnTo>
                  <a:pt x="35" y="61545"/>
                </a:lnTo>
                <a:cubicBezTo>
                  <a:pt x="35" y="47957"/>
                  <a:pt x="11052" y="36941"/>
                  <a:pt x="24640" y="36941"/>
                </a:cubicBezTo>
                <a:lnTo>
                  <a:pt x="110755" y="36941"/>
                </a:lnTo>
                <a:lnTo>
                  <a:pt x="110755" y="12336"/>
                </a:lnTo>
                <a:lnTo>
                  <a:pt x="92302" y="12336"/>
                </a:lnTo>
                <a:cubicBezTo>
                  <a:pt x="88900" y="12336"/>
                  <a:pt x="86150" y="9587"/>
                  <a:pt x="86150" y="6185"/>
                </a:cubicBezTo>
                <a:cubicBezTo>
                  <a:pt x="86150" y="2784"/>
                  <a:pt x="88900" y="34"/>
                  <a:pt x="92302" y="34"/>
                </a:cubicBezTo>
                <a:lnTo>
                  <a:pt x="178417" y="34"/>
                </a:lnTo>
                <a:cubicBezTo>
                  <a:pt x="181812" y="34"/>
                  <a:pt x="184568" y="2784"/>
                  <a:pt x="184568" y="6185"/>
                </a:cubicBezTo>
                <a:cubicBezTo>
                  <a:pt x="184568" y="9587"/>
                  <a:pt x="181812" y="12336"/>
                  <a:pt x="178417" y="12336"/>
                </a:cubicBezTo>
                <a:lnTo>
                  <a:pt x="159964" y="12336"/>
                </a:lnTo>
                <a:lnTo>
                  <a:pt x="159964" y="36941"/>
                </a:lnTo>
                <a:lnTo>
                  <a:pt x="246079" y="36941"/>
                </a:lnTo>
                <a:cubicBezTo>
                  <a:pt x="259667" y="36941"/>
                  <a:pt x="270683" y="47957"/>
                  <a:pt x="270683" y="61545"/>
                </a:cubicBezTo>
                <a:lnTo>
                  <a:pt x="270683" y="246078"/>
                </a:lnTo>
                <a:cubicBezTo>
                  <a:pt x="270683" y="259666"/>
                  <a:pt x="259667" y="270682"/>
                  <a:pt x="246079" y="270682"/>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5" name="Rectangle 14">
            <a:extLst>
              <a:ext uri="{FF2B5EF4-FFF2-40B4-BE49-F238E27FC236}">
                <a16:creationId xmlns:a16="http://schemas.microsoft.com/office/drawing/2014/main" xmlns="" id="{47F8AEDD-D44F-928E-879D-D92ED3995031}"/>
              </a:ext>
            </a:extLst>
          </p:cNvPr>
          <p:cNvSpPr/>
          <p:nvPr/>
        </p:nvSpPr>
        <p:spPr>
          <a:xfrm>
            <a:off x="6600056" y="6356133"/>
            <a:ext cx="4572509" cy="31445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6">
            <a:extLst>
              <a:ext uri="{FF2B5EF4-FFF2-40B4-BE49-F238E27FC236}">
                <a16:creationId xmlns:a16="http://schemas.microsoft.com/office/drawing/2014/main" xmlns="" id="{0BF572CB-074D-F18D-B4A9-26198E637F9D}"/>
              </a:ext>
            </a:extLst>
          </p:cNvPr>
          <p:cNvSpPr txBox="1">
            <a:spLocks/>
          </p:cNvSpPr>
          <p:nvPr/>
        </p:nvSpPr>
        <p:spPr>
          <a:xfrm>
            <a:off x="6600057" y="6356134"/>
            <a:ext cx="4464495" cy="314459"/>
          </a:xfrm>
          <a:prstGeom prst="rect">
            <a:avLst/>
          </a:prstGeom>
        </p:spPr>
        <p:txBody>
          <a:bodyPr vert="horz" lIns="0" tIns="45720" rIns="0" bIns="45720" rtlCol="0" anchor="b" anchorCtr="0">
            <a:normAutofit fontScale="3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4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           6</a:t>
            </a:r>
            <a:r>
              <a:rPr lang="en-GB" baseline="30000" dirty="0" smtClean="0"/>
              <a:t>th</a:t>
            </a:r>
            <a:r>
              <a:rPr lang="en-GB" dirty="0" smtClean="0"/>
              <a:t> System Apparent Group</a:t>
            </a:r>
            <a:endParaRPr lang="en-US" dirty="0"/>
          </a:p>
        </p:txBody>
      </p:sp>
    </p:spTree>
    <p:extLst>
      <p:ext uri="{BB962C8B-B14F-4D97-AF65-F5344CB8AC3E}">
        <p14:creationId xmlns:p14="http://schemas.microsoft.com/office/powerpoint/2010/main" val="12481660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1000"/>
                                        <p:tgtEl>
                                          <p:spTgt spid="12"/>
                                        </p:tgtEl>
                                      </p:cBhvr>
                                    </p:animEffect>
                                  </p:childTnLst>
                                </p:cTn>
                              </p:par>
                              <p:par>
                                <p:cTn id="12" presetID="2" presetClass="entr" presetSubtype="8" decel="100000" fill="hold" grpId="0" nodeType="withEffect">
                                  <p:stCondLst>
                                    <p:cond delay="750"/>
                                  </p:stCondLst>
                                  <p:childTnLst>
                                    <p:set>
                                      <p:cBhvr>
                                        <p:cTn id="13" dur="1" fill="hold">
                                          <p:stCondLst>
                                            <p:cond delay="0"/>
                                          </p:stCondLst>
                                        </p:cTn>
                                        <p:tgtEl>
                                          <p:spTgt spid="11">
                                            <p:txEl>
                                              <p:pRg st="0" end="0"/>
                                            </p:txEl>
                                          </p:spTgt>
                                        </p:tgtEl>
                                        <p:attrNameLst>
                                          <p:attrName>style.visibility</p:attrName>
                                        </p:attrNameLst>
                                      </p:cBhvr>
                                      <p:to>
                                        <p:strVal val="visible"/>
                                      </p:to>
                                    </p:set>
                                    <p:anim calcmode="lin" valueType="num">
                                      <p:cBhvr additive="base">
                                        <p:cTn id="14" dur="10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15" dur="1000" fill="hold"/>
                                        <p:tgtEl>
                                          <p:spTgt spid="11">
                                            <p:txEl>
                                              <p:pRg st="0" end="0"/>
                                            </p:txEl>
                                          </p:spTgt>
                                        </p:tgtEl>
                                        <p:attrNameLst>
                                          <p:attrName>ppt_y</p:attrName>
                                        </p:attrNameLst>
                                      </p:cBhvr>
                                      <p:tavLst>
                                        <p:tav tm="0">
                                          <p:val>
                                            <p:strVal val="#ppt_y"/>
                                          </p:val>
                                        </p:tav>
                                        <p:tav tm="100000">
                                          <p:val>
                                            <p:strVal val="#ppt_y"/>
                                          </p:val>
                                        </p:tav>
                                      </p:tavLst>
                                    </p:anim>
                                  </p:childTnLst>
                                </p:cTn>
                              </p:par>
                              <p:par>
                                <p:cTn id="16" presetID="53" presetClass="entr" presetSubtype="16" fill="hold" grpId="0" nodeType="withEffect">
                                  <p:stCondLst>
                                    <p:cond delay="0"/>
                                  </p:stCondLst>
                                  <p:childTnLst>
                                    <p:set>
                                      <p:cBhvr>
                                        <p:cTn id="17" dur="1" fill="hold">
                                          <p:stCondLst>
                                            <p:cond delay="0"/>
                                          </p:stCondLst>
                                        </p:cTn>
                                        <p:tgtEl>
                                          <p:spTgt spid="16">
                                            <p:txEl>
                                              <p:pRg st="0" end="0"/>
                                            </p:txEl>
                                          </p:spTgt>
                                        </p:tgtEl>
                                        <p:attrNameLst>
                                          <p:attrName>style.visibility</p:attrName>
                                        </p:attrNameLst>
                                      </p:cBhvr>
                                      <p:to>
                                        <p:strVal val="visible"/>
                                      </p:to>
                                    </p:set>
                                    <p:anim calcmode="lin" valueType="num">
                                      <p:cBhvr>
                                        <p:cTn id="18" dur="10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20" dur="1000"/>
                                        <p:tgtEl>
                                          <p:spTgt spid="16">
                                            <p:txEl>
                                              <p:pRg st="0" end="0"/>
                                            </p:txEl>
                                          </p:spTgt>
                                        </p:tgtEl>
                                      </p:cBhvr>
                                    </p:animEffect>
                                  </p:childTnLst>
                                </p:cTn>
                              </p:par>
                              <p:par>
                                <p:cTn id="21" presetID="16" presetClass="entr" presetSubtype="37" fill="hold" grpId="0"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barn(outVertical)">
                                      <p:cBhvr>
                                        <p:cTn id="23"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P spid="15" grpId="0" animBg="1"/>
      <p:bldP spid="1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Exchange Server 2013 Installation Steps</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19336" y="943422"/>
            <a:ext cx="12058407" cy="5914577"/>
          </a:xfrm>
          <a:prstGeom prst="rect">
            <a:avLst/>
          </a:prstGeom>
          <a:noFill/>
        </p:spPr>
        <p:txBody>
          <a:bodyPr wrap="square" lIns="0" rIns="0" rtlCol="0">
            <a:normAutofit/>
          </a:bodyPr>
          <a:lstStyle/>
          <a:p>
            <a:pPr lvl="1">
              <a:lnSpc>
                <a:spcPct val="150000"/>
              </a:lnSpc>
            </a:pPr>
            <a:r>
              <a:rPr lang="en-US" sz="2400" dirty="0"/>
              <a:t>4</a:t>
            </a:r>
            <a:r>
              <a:rPr lang="en-US" sz="2400" dirty="0" smtClean="0"/>
              <a:t>. </a:t>
            </a:r>
            <a:r>
              <a:rPr lang="en-US" sz="2400" dirty="0" smtClean="0"/>
              <a:t>Download </a:t>
            </a:r>
            <a:r>
              <a:rPr lang="en-US" sz="2400" dirty="0"/>
              <a:t>and Install the Microsoft Unified Communications Managed API 4.0, Core Runtime 64-bit </a:t>
            </a:r>
            <a:r>
              <a:rPr lang="en-US" sz="2400" dirty="0" smtClean="0"/>
              <a:t>software. </a:t>
            </a:r>
          </a:p>
          <a:p>
            <a:pPr lvl="1">
              <a:lnSpc>
                <a:spcPct val="150000"/>
              </a:lnSpc>
            </a:pPr>
            <a:endParaRPr lang="en-US" sz="2400" dirty="0"/>
          </a:p>
          <a:p>
            <a:pPr lvl="1">
              <a:lnSpc>
                <a:spcPct val="150000"/>
              </a:lnSpc>
            </a:pPr>
            <a:endParaRPr lang="en-US" sz="2400" dirty="0" smtClean="0"/>
          </a:p>
          <a:p>
            <a:pPr lvl="1">
              <a:lnSpc>
                <a:spcPct val="150000"/>
              </a:lnSpc>
            </a:pPr>
            <a:r>
              <a:rPr lang="en-US" sz="2400" dirty="0"/>
              <a:t> </a:t>
            </a:r>
            <a:r>
              <a:rPr lang="en-US" sz="2400" dirty="0" smtClean="0"/>
              <a:t> </a:t>
            </a:r>
            <a:endParaRPr lang="en-US" sz="2400" dirty="0"/>
          </a:p>
          <a:p>
            <a:pPr lvl="1">
              <a:lnSpc>
                <a:spcPct val="150000"/>
              </a:lnSpc>
            </a:pPr>
            <a:endParaRPr lang="en-US" sz="2400" dirty="0"/>
          </a:p>
          <a:p>
            <a:pPr marL="1085850" lvl="2" indent="-171450">
              <a:lnSpc>
                <a:spcPct val="150000"/>
              </a:lnSpc>
              <a:buFont typeface="Wingdings" panose="05000000000000000000" pitchFamily="2" charset="2"/>
              <a:buChar char="q"/>
            </a:pPr>
            <a:endParaRPr lang="en-GB" sz="1400" dirty="0"/>
          </a:p>
          <a:p>
            <a:pPr marL="171450" indent="-17145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08</a:t>
              </a:r>
              <a:endParaRPr lang="en-US" dirty="0">
                <a:solidFill>
                  <a:schemeClr val="accent1"/>
                </a:solidFill>
                <a:latin typeface="+mj-lt"/>
              </a:endParaRPr>
            </a:p>
          </p:txBody>
        </p:sp>
      </p:grpSp>
      <p:pic>
        <p:nvPicPr>
          <p:cNvPr id="3" name="Picture 2"/>
          <p:cNvPicPr>
            <a:picLocks noChangeAspect="1"/>
          </p:cNvPicPr>
          <p:nvPr/>
        </p:nvPicPr>
        <p:blipFill>
          <a:blip r:embed="rId4"/>
          <a:stretch>
            <a:fillRect/>
          </a:stretch>
        </p:blipFill>
        <p:spPr>
          <a:xfrm>
            <a:off x="4943872" y="1886844"/>
            <a:ext cx="6496957" cy="4696480"/>
          </a:xfrm>
          <a:prstGeom prst="rect">
            <a:avLst/>
          </a:prstGeom>
        </p:spPr>
      </p:pic>
    </p:spTree>
    <p:extLst>
      <p:ext uri="{BB962C8B-B14F-4D97-AF65-F5344CB8AC3E}">
        <p14:creationId xmlns:p14="http://schemas.microsoft.com/office/powerpoint/2010/main" val="326012778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par>
                                <p:cTn id="24" presetID="16" presetClass="entr" presetSubtype="21" fill="hold" nodeType="withEffect">
                                  <p:stCondLst>
                                    <p:cond delay="500"/>
                                  </p:stCondLst>
                                  <p:childTnLst>
                                    <p:set>
                                      <p:cBhvr>
                                        <p:cTn id="25" dur="1" fill="hold">
                                          <p:stCondLst>
                                            <p:cond delay="0"/>
                                          </p:stCondLst>
                                        </p:cTn>
                                        <p:tgtEl>
                                          <p:spTgt spid="3"/>
                                        </p:tgtEl>
                                        <p:attrNameLst>
                                          <p:attrName>style.visibility</p:attrName>
                                        </p:attrNameLst>
                                      </p:cBhvr>
                                      <p:to>
                                        <p:strVal val="visible"/>
                                      </p:to>
                                    </p:set>
                                    <p:animEffect transition="in" filter="barn(inVertical)">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Exchange Server 2013 Installation Steps</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19336" y="943422"/>
            <a:ext cx="12058407" cy="5914577"/>
          </a:xfrm>
          <a:prstGeom prst="rect">
            <a:avLst/>
          </a:prstGeom>
          <a:noFill/>
        </p:spPr>
        <p:txBody>
          <a:bodyPr wrap="square" lIns="0" rIns="0" rtlCol="0">
            <a:normAutofit/>
          </a:bodyPr>
          <a:lstStyle/>
          <a:p>
            <a:pPr lvl="1">
              <a:lnSpc>
                <a:spcPct val="150000"/>
              </a:lnSpc>
            </a:pPr>
            <a:r>
              <a:rPr lang="en-US" sz="2400" dirty="0"/>
              <a:t>5</a:t>
            </a:r>
            <a:r>
              <a:rPr lang="en-US" sz="2400" dirty="0" smtClean="0"/>
              <a:t>. </a:t>
            </a:r>
            <a:r>
              <a:rPr lang="en-US" sz="2400" dirty="0"/>
              <a:t>For Exchange Server 2013 preview, Microsoft Visual C++ 11 beta redistributable (x64) component should be removed from the system</a:t>
            </a:r>
            <a:r>
              <a:rPr lang="en-US" sz="2400" dirty="0" smtClean="0"/>
              <a:t>.</a:t>
            </a:r>
          </a:p>
          <a:p>
            <a:pPr lvl="1">
              <a:lnSpc>
                <a:spcPct val="150000"/>
              </a:lnSpc>
            </a:pPr>
            <a:endParaRPr lang="en-US" sz="2400" dirty="0"/>
          </a:p>
          <a:p>
            <a:pPr lvl="1">
              <a:lnSpc>
                <a:spcPct val="150000"/>
              </a:lnSpc>
            </a:pPr>
            <a:endParaRPr lang="en-US" sz="2400" dirty="0" smtClean="0"/>
          </a:p>
          <a:p>
            <a:pPr lvl="1">
              <a:lnSpc>
                <a:spcPct val="150000"/>
              </a:lnSpc>
            </a:pPr>
            <a:r>
              <a:rPr lang="en-US" sz="2400" dirty="0"/>
              <a:t> </a:t>
            </a:r>
            <a:r>
              <a:rPr lang="en-US" sz="2400" dirty="0" smtClean="0"/>
              <a:t> </a:t>
            </a:r>
            <a:endParaRPr lang="en-US" sz="2400" dirty="0"/>
          </a:p>
          <a:p>
            <a:pPr lvl="1">
              <a:lnSpc>
                <a:spcPct val="150000"/>
              </a:lnSpc>
            </a:pPr>
            <a:endParaRPr lang="en-US" sz="2400" dirty="0"/>
          </a:p>
          <a:p>
            <a:pPr marL="1085850" lvl="2" indent="-171450">
              <a:lnSpc>
                <a:spcPct val="150000"/>
              </a:lnSpc>
              <a:buFont typeface="Wingdings" panose="05000000000000000000" pitchFamily="2" charset="2"/>
              <a:buChar char="q"/>
            </a:pPr>
            <a:endParaRPr lang="en-GB" sz="1400" dirty="0"/>
          </a:p>
          <a:p>
            <a:pPr marL="171450" indent="-17145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09</a:t>
              </a:r>
              <a:endParaRPr lang="en-US" dirty="0">
                <a:solidFill>
                  <a:schemeClr val="accent1"/>
                </a:solidFill>
                <a:latin typeface="+mj-lt"/>
              </a:endParaRPr>
            </a:p>
          </p:txBody>
        </p:sp>
      </p:grpSp>
      <p:pic>
        <p:nvPicPr>
          <p:cNvPr id="2" name="Picture 1"/>
          <p:cNvPicPr>
            <a:picLocks noChangeAspect="1"/>
          </p:cNvPicPr>
          <p:nvPr/>
        </p:nvPicPr>
        <p:blipFill>
          <a:blip r:embed="rId4"/>
          <a:stretch>
            <a:fillRect/>
          </a:stretch>
        </p:blipFill>
        <p:spPr>
          <a:xfrm>
            <a:off x="3698502" y="2204864"/>
            <a:ext cx="7449590" cy="4474706"/>
          </a:xfrm>
          <a:prstGeom prst="rect">
            <a:avLst/>
          </a:prstGeom>
        </p:spPr>
      </p:pic>
    </p:spTree>
    <p:extLst>
      <p:ext uri="{BB962C8B-B14F-4D97-AF65-F5344CB8AC3E}">
        <p14:creationId xmlns:p14="http://schemas.microsoft.com/office/powerpoint/2010/main" val="415475720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par>
                                <p:cTn id="24" presetID="2" presetClass="entr" presetSubtype="4" fill="hold" nodeType="withEffect">
                                  <p:stCondLst>
                                    <p:cond delay="50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Exchange Server 2013 Installation Steps</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19336" y="943422"/>
            <a:ext cx="12058407" cy="5914577"/>
          </a:xfrm>
          <a:prstGeom prst="rect">
            <a:avLst/>
          </a:prstGeom>
          <a:noFill/>
        </p:spPr>
        <p:txBody>
          <a:bodyPr wrap="square" lIns="0" rIns="0" rtlCol="0">
            <a:normAutofit/>
          </a:bodyPr>
          <a:lstStyle/>
          <a:p>
            <a:pPr lvl="1">
              <a:lnSpc>
                <a:spcPct val="150000"/>
              </a:lnSpc>
            </a:pPr>
            <a:r>
              <a:rPr lang="en-US" sz="2400" dirty="0" smtClean="0"/>
              <a:t>  </a:t>
            </a:r>
            <a:r>
              <a:rPr lang="en-US" sz="2400" dirty="0"/>
              <a:t>6</a:t>
            </a:r>
            <a:r>
              <a:rPr lang="en-US" sz="2400" dirty="0" smtClean="0"/>
              <a:t>. </a:t>
            </a:r>
            <a:r>
              <a:rPr lang="en-US" sz="2400" dirty="0"/>
              <a:t>Uninstall Visual C++ 11 Beta Redistributable (x64) – 11.0.50531  </a:t>
            </a:r>
            <a:endParaRPr lang="en-US" sz="2400" dirty="0" smtClean="0"/>
          </a:p>
          <a:p>
            <a:pPr lvl="1">
              <a:lnSpc>
                <a:spcPct val="150000"/>
              </a:lnSpc>
            </a:pPr>
            <a:r>
              <a:rPr lang="en-US" sz="2400" dirty="0" smtClean="0"/>
              <a:t>  </a:t>
            </a:r>
            <a:r>
              <a:rPr lang="en-US" sz="2400" dirty="0" smtClean="0"/>
              <a:t>7. </a:t>
            </a:r>
            <a:r>
              <a:rPr lang="en-US" sz="2400" dirty="0" smtClean="0"/>
              <a:t>Uninstall </a:t>
            </a:r>
            <a:r>
              <a:rPr lang="en-US" sz="2400" dirty="0"/>
              <a:t>the Microsoft Visual C++ 11 Beta setup,  </a:t>
            </a:r>
            <a:endParaRPr lang="en-US" sz="2400" dirty="0" smtClean="0"/>
          </a:p>
          <a:p>
            <a:pPr lvl="1">
              <a:lnSpc>
                <a:spcPct val="150000"/>
              </a:lnSpc>
            </a:pPr>
            <a:r>
              <a:rPr lang="en-US" sz="2400" dirty="0" smtClean="0"/>
              <a:t>  </a:t>
            </a:r>
            <a:r>
              <a:rPr lang="en-US" sz="2400" dirty="0" smtClean="0"/>
              <a:t>8. </a:t>
            </a:r>
            <a:r>
              <a:rPr lang="en-US" sz="2400" dirty="0" smtClean="0"/>
              <a:t>Download </a:t>
            </a:r>
            <a:r>
              <a:rPr lang="en-US" sz="2400" dirty="0"/>
              <a:t>and Install the Microsoft Office 2010 Filter Pack 64 bit </a:t>
            </a:r>
            <a:r>
              <a:rPr lang="en-US" sz="2400" dirty="0" smtClean="0"/>
              <a:t>software.</a:t>
            </a:r>
          </a:p>
          <a:p>
            <a:pPr lvl="1">
              <a:lnSpc>
                <a:spcPct val="150000"/>
              </a:lnSpc>
            </a:pPr>
            <a:r>
              <a:rPr lang="en-US" sz="2400" dirty="0"/>
              <a:t>9</a:t>
            </a:r>
            <a:r>
              <a:rPr lang="en-US" sz="2400" dirty="0" smtClean="0"/>
              <a:t>. </a:t>
            </a:r>
            <a:r>
              <a:rPr lang="en-US" sz="2400" dirty="0" smtClean="0"/>
              <a:t>Download </a:t>
            </a:r>
            <a:r>
              <a:rPr lang="en-US" sz="2400" dirty="0"/>
              <a:t>and Install the Microsoft Office 2010 Filter Pack SP1 64 bit.</a:t>
            </a:r>
            <a:endParaRPr lang="en-US" sz="2400" dirty="0" smtClean="0"/>
          </a:p>
          <a:p>
            <a:pPr lvl="1">
              <a:lnSpc>
                <a:spcPct val="150000"/>
              </a:lnSpc>
            </a:pPr>
            <a:endParaRPr lang="en-US" sz="2400" dirty="0"/>
          </a:p>
          <a:p>
            <a:pPr lvl="1">
              <a:lnSpc>
                <a:spcPct val="150000"/>
              </a:lnSpc>
            </a:pPr>
            <a:endParaRPr lang="en-US" sz="2400" dirty="0" smtClean="0"/>
          </a:p>
          <a:p>
            <a:pPr lvl="1">
              <a:lnSpc>
                <a:spcPct val="150000"/>
              </a:lnSpc>
            </a:pPr>
            <a:r>
              <a:rPr lang="en-US" sz="2400" dirty="0"/>
              <a:t> </a:t>
            </a:r>
            <a:r>
              <a:rPr lang="en-US" sz="2400" dirty="0" smtClean="0"/>
              <a:t> </a:t>
            </a:r>
            <a:endParaRPr lang="en-US" sz="2400" dirty="0"/>
          </a:p>
          <a:p>
            <a:pPr lvl="1">
              <a:lnSpc>
                <a:spcPct val="150000"/>
              </a:lnSpc>
            </a:pPr>
            <a:endParaRPr lang="en-US" sz="2400" dirty="0"/>
          </a:p>
          <a:p>
            <a:pPr marL="1085850" lvl="2" indent="-171450">
              <a:lnSpc>
                <a:spcPct val="150000"/>
              </a:lnSpc>
              <a:buFont typeface="Wingdings" panose="05000000000000000000" pitchFamily="2" charset="2"/>
              <a:buChar char="q"/>
            </a:pPr>
            <a:endParaRPr lang="en-GB" sz="1400" dirty="0"/>
          </a:p>
          <a:p>
            <a:pPr marL="171450" indent="-17145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10</a:t>
              </a:r>
              <a:endParaRPr lang="en-US" dirty="0">
                <a:solidFill>
                  <a:schemeClr val="accent1"/>
                </a:solidFill>
                <a:latin typeface="+mj-lt"/>
              </a:endParaRPr>
            </a:p>
          </p:txBody>
        </p:sp>
      </p:grpSp>
      <p:pic>
        <p:nvPicPr>
          <p:cNvPr id="3" name="Picture 2"/>
          <p:cNvPicPr>
            <a:picLocks noChangeAspect="1"/>
          </p:cNvPicPr>
          <p:nvPr/>
        </p:nvPicPr>
        <p:blipFill>
          <a:blip r:embed="rId4"/>
          <a:stretch>
            <a:fillRect/>
          </a:stretch>
        </p:blipFill>
        <p:spPr>
          <a:xfrm>
            <a:off x="3431704" y="3212976"/>
            <a:ext cx="6020640" cy="3277057"/>
          </a:xfrm>
          <a:prstGeom prst="rect">
            <a:avLst/>
          </a:prstGeom>
        </p:spPr>
      </p:pic>
    </p:spTree>
    <p:extLst>
      <p:ext uri="{BB962C8B-B14F-4D97-AF65-F5344CB8AC3E}">
        <p14:creationId xmlns:p14="http://schemas.microsoft.com/office/powerpoint/2010/main" val="232026812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par>
                                <p:cTn id="24" presetID="42" presetClass="entr" presetSubtype="0" fill="hold" nodeType="withEffect">
                                  <p:stCondLst>
                                    <p:cond delay="5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Exchange Server 2013 Installation Steps</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19336" y="943422"/>
            <a:ext cx="12058407" cy="5914577"/>
          </a:xfrm>
          <a:prstGeom prst="rect">
            <a:avLst/>
          </a:prstGeom>
          <a:noFill/>
        </p:spPr>
        <p:txBody>
          <a:bodyPr wrap="square" lIns="0" rIns="0" rtlCol="0">
            <a:normAutofit/>
          </a:bodyPr>
          <a:lstStyle/>
          <a:p>
            <a:pPr lvl="1">
              <a:lnSpc>
                <a:spcPct val="150000"/>
              </a:lnSpc>
            </a:pPr>
            <a:r>
              <a:rPr lang="en-US" sz="2400" dirty="0" smtClean="0"/>
              <a:t>10</a:t>
            </a:r>
            <a:r>
              <a:rPr lang="en-US" sz="2400" dirty="0" smtClean="0"/>
              <a:t>. </a:t>
            </a:r>
            <a:r>
              <a:rPr lang="en-US" sz="2400" dirty="0"/>
              <a:t>Prepare Active Directory and </a:t>
            </a:r>
            <a:r>
              <a:rPr lang="en-US" sz="2400" dirty="0" smtClean="0"/>
              <a:t>domains.</a:t>
            </a:r>
          </a:p>
          <a:p>
            <a:pPr marL="800100" lvl="1" indent="-342900">
              <a:lnSpc>
                <a:spcPct val="150000"/>
              </a:lnSpc>
              <a:buFont typeface="Wingdings" panose="05000000000000000000" pitchFamily="2" charset="2"/>
              <a:buChar char="Ø"/>
            </a:pPr>
            <a:r>
              <a:rPr lang="en-US" sz="2400" dirty="0"/>
              <a:t>To execute the commands, the commands should be run using the </a:t>
            </a:r>
            <a:r>
              <a:rPr lang="en-US" sz="2400" b="1" dirty="0">
                <a:solidFill>
                  <a:schemeClr val="accent1">
                    <a:lumMod val="60000"/>
                    <a:lumOff val="40000"/>
                  </a:schemeClr>
                </a:solidFill>
              </a:rPr>
              <a:t>Schema Admins group</a:t>
            </a:r>
            <a:r>
              <a:rPr lang="en-US" sz="2400" b="1" dirty="0"/>
              <a:t> </a:t>
            </a:r>
            <a:r>
              <a:rPr lang="en-US" sz="2400" dirty="0"/>
              <a:t>and the</a:t>
            </a:r>
            <a:r>
              <a:rPr lang="en-US" sz="2400" dirty="0">
                <a:solidFill>
                  <a:schemeClr val="accent1">
                    <a:lumMod val="60000"/>
                    <a:lumOff val="40000"/>
                  </a:schemeClr>
                </a:solidFill>
              </a:rPr>
              <a:t> </a:t>
            </a:r>
            <a:r>
              <a:rPr lang="en-US" sz="2400" b="1" dirty="0">
                <a:solidFill>
                  <a:schemeClr val="accent1">
                    <a:lumMod val="60000"/>
                    <a:lumOff val="40000"/>
                  </a:schemeClr>
                </a:solidFill>
              </a:rPr>
              <a:t>Enterprise Admins group </a:t>
            </a:r>
            <a:r>
              <a:rPr lang="en-US" sz="2400" dirty="0"/>
              <a:t>membership</a:t>
            </a:r>
            <a:endParaRPr lang="en-US" sz="2400" dirty="0" smtClean="0"/>
          </a:p>
          <a:p>
            <a:pPr marL="800100" lvl="1" indent="-342900">
              <a:lnSpc>
                <a:spcPct val="150000"/>
              </a:lnSpc>
              <a:buFont typeface="Wingdings" panose="05000000000000000000" pitchFamily="2" charset="2"/>
              <a:buChar char="§"/>
            </a:pPr>
            <a:r>
              <a:rPr lang="en-US" sz="2400" b="1" u="sng" dirty="0"/>
              <a:t>    setup /</a:t>
            </a:r>
            <a:r>
              <a:rPr lang="en-US" sz="2400" b="1" u="sng" dirty="0" err="1"/>
              <a:t>PrepareSchema</a:t>
            </a:r>
            <a:r>
              <a:rPr lang="en-US" sz="2400" b="1" u="sng" dirty="0"/>
              <a:t> /</a:t>
            </a:r>
            <a:r>
              <a:rPr lang="en-US" sz="2400" b="1" u="sng" dirty="0" err="1" smtClean="0"/>
              <a:t>IAcceptExchangeServerLicenseTerms</a:t>
            </a:r>
            <a:endParaRPr lang="en-US" sz="2400" b="1" u="sng" dirty="0" smtClean="0"/>
          </a:p>
          <a:p>
            <a:pPr marL="800100" lvl="1" indent="-342900">
              <a:lnSpc>
                <a:spcPct val="150000"/>
              </a:lnSpc>
              <a:buFont typeface="Wingdings" panose="05000000000000000000" pitchFamily="2" charset="2"/>
              <a:buChar char="§"/>
            </a:pPr>
            <a:r>
              <a:rPr lang="en-US" sz="2400" b="1" u="sng" dirty="0"/>
              <a:t> setup /</a:t>
            </a:r>
            <a:r>
              <a:rPr lang="en-US" sz="2400" b="1" u="sng" dirty="0" err="1"/>
              <a:t>PrepareAD</a:t>
            </a:r>
            <a:r>
              <a:rPr lang="en-US" sz="2400" b="1" u="sng" dirty="0"/>
              <a:t> /</a:t>
            </a:r>
            <a:r>
              <a:rPr lang="en-US" sz="2400" b="1" u="sng" dirty="0" err="1"/>
              <a:t>OrganizationName</a:t>
            </a:r>
            <a:r>
              <a:rPr lang="en-US" sz="2400" b="1" u="sng" dirty="0" smtClean="0"/>
              <a:t>: /</a:t>
            </a:r>
            <a:r>
              <a:rPr lang="en-US" sz="2400" b="1" u="sng" dirty="0" err="1"/>
              <a:t>IAcceptExchangeServerLicenseTerms</a:t>
            </a:r>
            <a:endParaRPr lang="en-US" sz="2400" b="1" u="sng" dirty="0" smtClean="0"/>
          </a:p>
          <a:p>
            <a:pPr lvl="1">
              <a:lnSpc>
                <a:spcPct val="150000"/>
              </a:lnSpc>
            </a:pPr>
            <a:endParaRPr lang="en-US" sz="2400" dirty="0">
              <a:solidFill>
                <a:srgbClr val="00B0F0"/>
              </a:solidFill>
            </a:endParaRPr>
          </a:p>
          <a:p>
            <a:pPr lvl="1">
              <a:lnSpc>
                <a:spcPct val="150000"/>
              </a:lnSpc>
            </a:pPr>
            <a:endParaRPr lang="en-US" sz="2400" dirty="0" smtClean="0"/>
          </a:p>
          <a:p>
            <a:pPr lvl="1">
              <a:lnSpc>
                <a:spcPct val="150000"/>
              </a:lnSpc>
            </a:pPr>
            <a:r>
              <a:rPr lang="en-US" sz="2400" dirty="0"/>
              <a:t> </a:t>
            </a:r>
            <a:r>
              <a:rPr lang="en-US" sz="2400" dirty="0" smtClean="0"/>
              <a:t> </a:t>
            </a:r>
            <a:endParaRPr lang="en-US" sz="2400" dirty="0"/>
          </a:p>
          <a:p>
            <a:pPr lvl="1">
              <a:lnSpc>
                <a:spcPct val="150000"/>
              </a:lnSpc>
            </a:pPr>
            <a:endParaRPr lang="en-US" sz="2400" dirty="0"/>
          </a:p>
          <a:p>
            <a:pPr marL="1085850" lvl="2" indent="-171450">
              <a:lnSpc>
                <a:spcPct val="150000"/>
              </a:lnSpc>
              <a:buFont typeface="Wingdings" panose="05000000000000000000" pitchFamily="2" charset="2"/>
              <a:buChar char="q"/>
            </a:pPr>
            <a:endParaRPr lang="en-GB" sz="1400" dirty="0"/>
          </a:p>
          <a:p>
            <a:pPr marL="171450" indent="-17145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11</a:t>
              </a:r>
              <a:endParaRPr lang="en-US" dirty="0">
                <a:solidFill>
                  <a:schemeClr val="accent1"/>
                </a:solidFill>
                <a:latin typeface="+mj-lt"/>
              </a:endParaRPr>
            </a:p>
          </p:txBody>
        </p:sp>
      </p:grpSp>
      <p:pic>
        <p:nvPicPr>
          <p:cNvPr id="5" name="Picture 4"/>
          <p:cNvPicPr>
            <a:picLocks noChangeAspect="1"/>
          </p:cNvPicPr>
          <p:nvPr/>
        </p:nvPicPr>
        <p:blipFill>
          <a:blip r:embed="rId4"/>
          <a:stretch>
            <a:fillRect/>
          </a:stretch>
        </p:blipFill>
        <p:spPr>
          <a:xfrm>
            <a:off x="407369" y="4221088"/>
            <a:ext cx="5400600" cy="2534004"/>
          </a:xfrm>
          <a:prstGeom prst="rect">
            <a:avLst/>
          </a:prstGeom>
        </p:spPr>
      </p:pic>
      <p:pic>
        <p:nvPicPr>
          <p:cNvPr id="9" name="Picture 8"/>
          <p:cNvPicPr>
            <a:picLocks noChangeAspect="1"/>
          </p:cNvPicPr>
          <p:nvPr/>
        </p:nvPicPr>
        <p:blipFill>
          <a:blip r:embed="rId5"/>
          <a:stretch>
            <a:fillRect/>
          </a:stretch>
        </p:blipFill>
        <p:spPr>
          <a:xfrm>
            <a:off x="6613658" y="4221088"/>
            <a:ext cx="5464142" cy="2534004"/>
          </a:xfrm>
          <a:prstGeom prst="rect">
            <a:avLst/>
          </a:prstGeom>
        </p:spPr>
      </p:pic>
    </p:spTree>
    <p:extLst>
      <p:ext uri="{BB962C8B-B14F-4D97-AF65-F5344CB8AC3E}">
        <p14:creationId xmlns:p14="http://schemas.microsoft.com/office/powerpoint/2010/main" val="128360771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par>
                                <p:cTn id="24" presetID="42" presetClass="entr" presetSubtype="0" fill="hold" nodeType="withEffect">
                                  <p:stCondLst>
                                    <p:cond delay="50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75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Exchange Server 2013 Installation Steps</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263589" y="973962"/>
            <a:ext cx="12058407" cy="5914577"/>
          </a:xfrm>
          <a:prstGeom prst="rect">
            <a:avLst/>
          </a:prstGeom>
          <a:noFill/>
        </p:spPr>
        <p:txBody>
          <a:bodyPr wrap="square" lIns="0" rIns="0" rtlCol="0">
            <a:normAutofit/>
          </a:bodyPr>
          <a:lstStyle/>
          <a:p>
            <a:pPr fontAlgn="base"/>
            <a:r>
              <a:rPr lang="en-US" dirty="0"/>
              <a:t>  </a:t>
            </a:r>
            <a:r>
              <a:rPr lang="en-US" sz="2400" dirty="0" smtClean="0"/>
              <a:t>11. Install </a:t>
            </a:r>
            <a:r>
              <a:rPr lang="en-US" sz="2400" dirty="0"/>
              <a:t>Exchange Server </a:t>
            </a:r>
            <a:r>
              <a:rPr lang="en-US" sz="2400" dirty="0" smtClean="0"/>
              <a:t>2013</a:t>
            </a:r>
          </a:p>
          <a:p>
            <a:pPr marL="342900" indent="-342900" fontAlgn="base">
              <a:buFont typeface="Wingdings" panose="05000000000000000000" pitchFamily="2" charset="2"/>
              <a:buChar char="ü"/>
            </a:pPr>
            <a:r>
              <a:rPr lang="en-US" sz="2400" dirty="0" smtClean="0"/>
              <a:t> </a:t>
            </a:r>
            <a:r>
              <a:rPr lang="en-US" sz="2400" dirty="0"/>
              <a:t>Mount/Navigate to the Exchange Server 2013 Preview Installation </a:t>
            </a:r>
            <a:r>
              <a:rPr lang="en-US" sz="2400" dirty="0" smtClean="0"/>
              <a:t>Media.</a:t>
            </a:r>
          </a:p>
          <a:p>
            <a:pPr marL="342900" indent="-342900" fontAlgn="base">
              <a:buFont typeface="Wingdings" panose="05000000000000000000" pitchFamily="2" charset="2"/>
              <a:buChar char="ü"/>
            </a:pPr>
            <a:r>
              <a:rPr lang="en-US" sz="2400" dirty="0" smtClean="0"/>
              <a:t>Start </a:t>
            </a:r>
            <a:r>
              <a:rPr lang="en-US" sz="2400" dirty="0"/>
              <a:t>Exchange 2013 Preview Setup by double-clicking </a:t>
            </a:r>
            <a:r>
              <a:rPr lang="en-US" sz="2400" dirty="0" smtClean="0"/>
              <a:t>Setup.exe</a:t>
            </a:r>
          </a:p>
          <a:p>
            <a:pPr marL="342900" indent="-342900" fontAlgn="base">
              <a:buFont typeface="Wingdings" panose="05000000000000000000" pitchFamily="2" charset="2"/>
              <a:buChar char="ü"/>
            </a:pPr>
            <a:r>
              <a:rPr lang="en-US" sz="2400" dirty="0" smtClean="0"/>
              <a:t>On </a:t>
            </a:r>
            <a:r>
              <a:rPr lang="en-US" sz="2400" dirty="0"/>
              <a:t>the Check for Updates page, select whether you want Setup to connect to the Internet and download product and security updates for Exchange 2013 Preview and click Next.</a:t>
            </a:r>
          </a:p>
          <a:p>
            <a:pPr fontAlgn="base"/>
            <a:endParaRPr lang="en-US" sz="2400" dirty="0"/>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12</a:t>
              </a:r>
              <a:endParaRPr lang="en-US" dirty="0">
                <a:solidFill>
                  <a:schemeClr val="accent1"/>
                </a:solidFill>
                <a:latin typeface="+mj-lt"/>
              </a:endParaRPr>
            </a:p>
          </p:txBody>
        </p:sp>
      </p:grpSp>
      <p:pic>
        <p:nvPicPr>
          <p:cNvPr id="2" name="Picture 1"/>
          <p:cNvPicPr>
            <a:picLocks noChangeAspect="1"/>
          </p:cNvPicPr>
          <p:nvPr/>
        </p:nvPicPr>
        <p:blipFill>
          <a:blip r:embed="rId4"/>
          <a:stretch>
            <a:fillRect/>
          </a:stretch>
        </p:blipFill>
        <p:spPr>
          <a:xfrm>
            <a:off x="2567608" y="2889728"/>
            <a:ext cx="6192688" cy="3962953"/>
          </a:xfrm>
          <a:prstGeom prst="rect">
            <a:avLst/>
          </a:prstGeom>
        </p:spPr>
      </p:pic>
    </p:spTree>
    <p:extLst>
      <p:ext uri="{BB962C8B-B14F-4D97-AF65-F5344CB8AC3E}">
        <p14:creationId xmlns:p14="http://schemas.microsoft.com/office/powerpoint/2010/main" val="32179611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Exchange Server 2013 Installation Steps</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33593" y="943422"/>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ü"/>
            </a:pPr>
            <a:r>
              <a:rPr lang="en-US" sz="2400" dirty="0"/>
              <a:t>Once the setup is finished copying files on the Copying File page, click Next</a:t>
            </a:r>
            <a:endParaRPr lang="en-US" sz="1600" dirty="0" smtClean="0">
              <a:solidFill>
                <a:schemeClr val="bg1"/>
              </a:solidFill>
            </a:endParaRP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13</a:t>
              </a:r>
              <a:endParaRPr lang="en-US" dirty="0">
                <a:solidFill>
                  <a:schemeClr val="accent1"/>
                </a:solidFill>
                <a:latin typeface="+mj-lt"/>
              </a:endParaRPr>
            </a:p>
          </p:txBody>
        </p:sp>
      </p:grpSp>
      <p:pic>
        <p:nvPicPr>
          <p:cNvPr id="2" name="Picture 1"/>
          <p:cNvPicPr>
            <a:picLocks noChangeAspect="1"/>
          </p:cNvPicPr>
          <p:nvPr/>
        </p:nvPicPr>
        <p:blipFill>
          <a:blip r:embed="rId4"/>
          <a:stretch>
            <a:fillRect/>
          </a:stretch>
        </p:blipFill>
        <p:spPr>
          <a:xfrm>
            <a:off x="2639616" y="1652168"/>
            <a:ext cx="5495013" cy="4123380"/>
          </a:xfrm>
          <a:prstGeom prst="rect">
            <a:avLst/>
          </a:prstGeom>
        </p:spPr>
      </p:pic>
    </p:spTree>
    <p:extLst>
      <p:ext uri="{BB962C8B-B14F-4D97-AF65-F5344CB8AC3E}">
        <p14:creationId xmlns:p14="http://schemas.microsoft.com/office/powerpoint/2010/main" val="67511200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Exchange Server 2013 Installation Steps</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81133" y="1019038"/>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ü"/>
            </a:pPr>
            <a:r>
              <a:rPr lang="en-US" sz="2400"/>
              <a:t>On the License Agreement page, review the terms. If you agree to the terms, select I accept the terms in the license agreement, and then click next.</a:t>
            </a:r>
            <a:endParaRPr lang="en-US" sz="1600" dirty="0" smtClean="0">
              <a:solidFill>
                <a:schemeClr val="bg1"/>
              </a:solidFill>
            </a:endParaRP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14</a:t>
              </a:r>
              <a:endParaRPr lang="en-US" dirty="0">
                <a:solidFill>
                  <a:schemeClr val="accent1"/>
                </a:solidFill>
                <a:latin typeface="+mj-lt"/>
              </a:endParaRPr>
            </a:p>
          </p:txBody>
        </p:sp>
      </p:grpSp>
      <p:pic>
        <p:nvPicPr>
          <p:cNvPr id="2" name="Picture 1"/>
          <p:cNvPicPr>
            <a:picLocks noChangeAspect="1"/>
          </p:cNvPicPr>
          <p:nvPr/>
        </p:nvPicPr>
        <p:blipFill>
          <a:blip r:embed="rId4"/>
          <a:stretch>
            <a:fillRect/>
          </a:stretch>
        </p:blipFill>
        <p:spPr>
          <a:xfrm>
            <a:off x="2351584" y="2420888"/>
            <a:ext cx="7200800" cy="4104456"/>
          </a:xfrm>
          <a:prstGeom prst="rect">
            <a:avLst/>
          </a:prstGeom>
        </p:spPr>
      </p:pic>
    </p:spTree>
    <p:extLst>
      <p:ext uri="{BB962C8B-B14F-4D97-AF65-F5344CB8AC3E}">
        <p14:creationId xmlns:p14="http://schemas.microsoft.com/office/powerpoint/2010/main" val="13808767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Exchange Server 2013 Installation Steps</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19336" y="943422"/>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ü"/>
            </a:pPr>
            <a:r>
              <a:rPr lang="en-US" sz="2400" dirty="0"/>
              <a:t>On the Error Reporting page, select whether you want to enable or disable the Exchange Error Reporting feature, and then click next</a:t>
            </a:r>
            <a:r>
              <a:rPr lang="en-US" sz="2400" dirty="0" smtClean="0"/>
              <a:t>.</a:t>
            </a:r>
          </a:p>
          <a:p>
            <a:pPr marL="800100" lvl="1" indent="-342900">
              <a:lnSpc>
                <a:spcPct val="150000"/>
              </a:lnSpc>
              <a:buFont typeface="Wingdings" panose="05000000000000000000" pitchFamily="2" charset="2"/>
              <a:buChar char="ü"/>
            </a:pPr>
            <a:endParaRPr lang="en-US" sz="1600" dirty="0" smtClean="0">
              <a:solidFill>
                <a:schemeClr val="bg1"/>
              </a:solidFill>
            </a:endParaRP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15</a:t>
              </a:r>
              <a:endParaRPr lang="en-US" dirty="0">
                <a:solidFill>
                  <a:schemeClr val="accent1"/>
                </a:solidFill>
                <a:latin typeface="+mj-lt"/>
              </a:endParaRPr>
            </a:p>
          </p:txBody>
        </p:sp>
      </p:grpSp>
      <p:pic>
        <p:nvPicPr>
          <p:cNvPr id="2" name="Picture 1"/>
          <p:cNvPicPr>
            <a:picLocks noChangeAspect="1"/>
          </p:cNvPicPr>
          <p:nvPr/>
        </p:nvPicPr>
        <p:blipFill>
          <a:blip r:embed="rId4"/>
          <a:stretch>
            <a:fillRect/>
          </a:stretch>
        </p:blipFill>
        <p:spPr>
          <a:xfrm>
            <a:off x="2279576" y="2132856"/>
            <a:ext cx="6768752" cy="4392488"/>
          </a:xfrm>
          <a:prstGeom prst="rect">
            <a:avLst/>
          </a:prstGeom>
        </p:spPr>
      </p:pic>
    </p:spTree>
    <p:extLst>
      <p:ext uri="{BB962C8B-B14F-4D97-AF65-F5344CB8AC3E}">
        <p14:creationId xmlns:p14="http://schemas.microsoft.com/office/powerpoint/2010/main" val="25396129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Exchange Server 2013 Installation Steps</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19336" y="943422"/>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ü"/>
            </a:pPr>
            <a:r>
              <a:rPr lang="en-US" sz="2400"/>
              <a:t>On the Checking Required Software page, wait for the Setup to verify for prerequisite software checking to finish. If any applications are listed, install them and then run Setup again. If all required software is found, click next to continue.</a:t>
            </a:r>
            <a:br>
              <a:rPr lang="en-US" sz="2400"/>
            </a:br>
            <a:endParaRPr lang="en-US" sz="1600" dirty="0" smtClean="0">
              <a:solidFill>
                <a:schemeClr val="bg1"/>
              </a:solidFill>
            </a:endParaRP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16</a:t>
              </a:r>
              <a:endParaRPr lang="en-US" dirty="0">
                <a:solidFill>
                  <a:schemeClr val="accent1"/>
                </a:solidFill>
                <a:latin typeface="+mj-lt"/>
              </a:endParaRPr>
            </a:p>
          </p:txBody>
        </p:sp>
      </p:grpSp>
      <p:pic>
        <p:nvPicPr>
          <p:cNvPr id="2" name="Picture 1"/>
          <p:cNvPicPr>
            <a:picLocks noChangeAspect="1"/>
          </p:cNvPicPr>
          <p:nvPr/>
        </p:nvPicPr>
        <p:blipFill>
          <a:blip r:embed="rId4"/>
          <a:stretch>
            <a:fillRect/>
          </a:stretch>
        </p:blipFill>
        <p:spPr>
          <a:xfrm>
            <a:off x="2423592" y="2636912"/>
            <a:ext cx="6480720" cy="4032448"/>
          </a:xfrm>
          <a:prstGeom prst="rect">
            <a:avLst/>
          </a:prstGeom>
        </p:spPr>
      </p:pic>
    </p:spTree>
    <p:extLst>
      <p:ext uri="{BB962C8B-B14F-4D97-AF65-F5344CB8AC3E}">
        <p14:creationId xmlns:p14="http://schemas.microsoft.com/office/powerpoint/2010/main" val="346035853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Exchange Server 2013 Installation Steps</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19336" y="943422"/>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ü"/>
            </a:pPr>
            <a:r>
              <a:rPr lang="en-US" sz="2400"/>
              <a:t>On the Server Role Selection page, choose whether to install the Mailbox role, the Client Access role or both roles on the server. For this guide both server roles were installed.</a:t>
            </a:r>
            <a:endParaRPr lang="en-US" sz="1600" dirty="0" smtClean="0">
              <a:solidFill>
                <a:schemeClr val="bg1"/>
              </a:solidFill>
            </a:endParaRP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17</a:t>
              </a:r>
              <a:endParaRPr lang="en-US" dirty="0">
                <a:solidFill>
                  <a:schemeClr val="accent1"/>
                </a:solidFill>
                <a:latin typeface="+mj-lt"/>
              </a:endParaRPr>
            </a:p>
          </p:txBody>
        </p:sp>
      </p:grpSp>
      <p:pic>
        <p:nvPicPr>
          <p:cNvPr id="2" name="Picture 1"/>
          <p:cNvPicPr>
            <a:picLocks noChangeAspect="1"/>
          </p:cNvPicPr>
          <p:nvPr/>
        </p:nvPicPr>
        <p:blipFill>
          <a:blip r:embed="rId4"/>
          <a:stretch>
            <a:fillRect/>
          </a:stretch>
        </p:blipFill>
        <p:spPr>
          <a:xfrm>
            <a:off x="2567608" y="2204864"/>
            <a:ext cx="6048672" cy="4536504"/>
          </a:xfrm>
          <a:prstGeom prst="rect">
            <a:avLst/>
          </a:prstGeom>
        </p:spPr>
      </p:pic>
    </p:spTree>
    <p:extLst>
      <p:ext uri="{BB962C8B-B14F-4D97-AF65-F5344CB8AC3E}">
        <p14:creationId xmlns:p14="http://schemas.microsoft.com/office/powerpoint/2010/main" val="282891192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xmlns="" id="{E4320F69-58D8-E221-CA57-0E207543BAD1}"/>
              </a:ext>
            </a:extLst>
          </p:cNvPr>
          <p:cNvSpPr>
            <a:spLocks noGrp="1"/>
          </p:cNvSpPr>
          <p:nvPr>
            <p:ph type="pic" sz="quarter" idx="13"/>
          </p:nvPr>
        </p:nvSpPr>
        <p:spPr>
          <a:xfrm>
            <a:off x="0" y="-8012"/>
            <a:ext cx="12192000" cy="2765542"/>
          </a:xfrm>
          <a:blipFill>
            <a:blip r:embed="rId3"/>
            <a:stretch>
              <a:fillRect/>
            </a:stretch>
          </a:blipFill>
        </p:spPr>
      </p:sp>
      <p:sp>
        <p:nvSpPr>
          <p:cNvPr id="8" name="Rectangle 7">
            <a:extLst>
              <a:ext uri="{FF2B5EF4-FFF2-40B4-BE49-F238E27FC236}">
                <a16:creationId xmlns:a16="http://schemas.microsoft.com/office/drawing/2014/main" xmlns="" id="{04326A02-B2E8-5672-0402-9B4AAFF7E067}"/>
              </a:ext>
            </a:extLst>
          </p:cNvPr>
          <p:cNvSpPr/>
          <p:nvPr/>
        </p:nvSpPr>
        <p:spPr>
          <a:xfrm>
            <a:off x="0" y="-21555"/>
            <a:ext cx="12192000" cy="2755600"/>
          </a:xfrm>
          <a:prstGeom prst="rect">
            <a:avLst/>
          </a:prstGeom>
          <a:gradFill flip="none" rotWithShape="1">
            <a:gsLst>
              <a:gs pos="50000">
                <a:schemeClr val="accent2">
                  <a:alpha val="92000"/>
                </a:schemeClr>
              </a:gs>
              <a:gs pos="100000">
                <a:schemeClr val="accent3"/>
              </a:gs>
              <a:gs pos="0">
                <a:schemeClr val="accent1">
                  <a:alpha val="89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xmlns="" id="{F7DBAF30-FB9B-54D4-ECFB-5516FF84BF9D}"/>
              </a:ext>
            </a:extLst>
          </p:cNvPr>
          <p:cNvSpPr>
            <a:spLocks noGrp="1"/>
          </p:cNvSpPr>
          <p:nvPr>
            <p:ph type="body" sz="quarter" idx="14"/>
          </p:nvPr>
        </p:nvSpPr>
        <p:spPr>
          <a:xfrm>
            <a:off x="2185987" y="681153"/>
            <a:ext cx="7308811" cy="947647"/>
          </a:xfrm>
        </p:spPr>
        <p:txBody>
          <a:bodyPr>
            <a:noAutofit/>
          </a:bodyPr>
          <a:lstStyle/>
          <a:p>
            <a:r>
              <a:rPr lang="en-GB" sz="6000" dirty="0" smtClean="0"/>
              <a:t>Contents</a:t>
            </a:r>
            <a:endParaRPr lang="en-US" sz="6000" dirty="0"/>
          </a:p>
        </p:txBody>
      </p:sp>
      <p:grpSp>
        <p:nvGrpSpPr>
          <p:cNvPr id="2" name="Group 1">
            <a:extLst>
              <a:ext uri="{FF2B5EF4-FFF2-40B4-BE49-F238E27FC236}">
                <a16:creationId xmlns:a16="http://schemas.microsoft.com/office/drawing/2014/main" xmlns="" id="{77B05BD2-CFB0-9FC7-11F9-175938B6DFCB}"/>
              </a:ext>
            </a:extLst>
          </p:cNvPr>
          <p:cNvGrpSpPr/>
          <p:nvPr/>
        </p:nvGrpSpPr>
        <p:grpSpPr>
          <a:xfrm>
            <a:off x="206147" y="1977961"/>
            <a:ext cx="1512168" cy="1512168"/>
            <a:chOff x="1574371" y="3176972"/>
            <a:chExt cx="1512168" cy="1512168"/>
          </a:xfrm>
        </p:grpSpPr>
        <p:sp>
          <p:nvSpPr>
            <p:cNvPr id="10" name="Diamond 9">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solidFill>
                  <a:latin typeface="+mj-lt"/>
                </a:rPr>
                <a:t>01</a:t>
              </a:r>
              <a:endParaRPr lang="en-US" dirty="0">
                <a:solidFill>
                  <a:schemeClr val="accent1"/>
                </a:solidFill>
                <a:latin typeface="+mj-lt"/>
              </a:endParaRPr>
            </a:p>
          </p:txBody>
        </p:sp>
      </p:grpSp>
      <p:grpSp>
        <p:nvGrpSpPr>
          <p:cNvPr id="3" name="Group 2">
            <a:extLst>
              <a:ext uri="{FF2B5EF4-FFF2-40B4-BE49-F238E27FC236}">
                <a16:creationId xmlns:a16="http://schemas.microsoft.com/office/drawing/2014/main" xmlns="" id="{4D7A1ACD-81EC-A4A7-D252-56BEDBC6C82F}"/>
              </a:ext>
            </a:extLst>
          </p:cNvPr>
          <p:cNvGrpSpPr/>
          <p:nvPr/>
        </p:nvGrpSpPr>
        <p:grpSpPr>
          <a:xfrm>
            <a:off x="4822995" y="2000936"/>
            <a:ext cx="1512168" cy="1512168"/>
            <a:chOff x="4084734" y="3176972"/>
            <a:chExt cx="1512168" cy="1512168"/>
          </a:xfrm>
        </p:grpSpPr>
        <p:sp>
          <p:nvSpPr>
            <p:cNvPr id="12" name="Diamond 11">
              <a:extLst>
                <a:ext uri="{FF2B5EF4-FFF2-40B4-BE49-F238E27FC236}">
                  <a16:creationId xmlns:a16="http://schemas.microsoft.com/office/drawing/2014/main" xmlns="" id="{EBD7CD90-4793-499F-A85A-F5B5739C852B}"/>
                </a:ext>
              </a:extLst>
            </p:cNvPr>
            <p:cNvSpPr/>
            <p:nvPr/>
          </p:nvSpPr>
          <p:spPr>
            <a:xfrm>
              <a:off x="4084734"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amond 12">
              <a:extLst>
                <a:ext uri="{FF2B5EF4-FFF2-40B4-BE49-F238E27FC236}">
                  <a16:creationId xmlns:a16="http://schemas.microsoft.com/office/drawing/2014/main" xmlns="" id="{5308EBC2-E6C0-E4F4-1378-CA961884FED0}"/>
                </a:ext>
              </a:extLst>
            </p:cNvPr>
            <p:cNvSpPr/>
            <p:nvPr/>
          </p:nvSpPr>
          <p:spPr>
            <a:xfrm>
              <a:off x="4178848"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2"/>
                  </a:solidFill>
                  <a:latin typeface="+mj-lt"/>
                </a:rPr>
                <a:t>03</a:t>
              </a:r>
              <a:endParaRPr lang="en-US" dirty="0">
                <a:solidFill>
                  <a:schemeClr val="accent2"/>
                </a:solidFill>
                <a:latin typeface="+mj-lt"/>
              </a:endParaRPr>
            </a:p>
          </p:txBody>
        </p:sp>
      </p:grpSp>
      <p:grpSp>
        <p:nvGrpSpPr>
          <p:cNvPr id="4" name="Group 3">
            <a:extLst>
              <a:ext uri="{FF2B5EF4-FFF2-40B4-BE49-F238E27FC236}">
                <a16:creationId xmlns:a16="http://schemas.microsoft.com/office/drawing/2014/main" xmlns="" id="{7A71F12D-EC14-BC48-EDFA-CAF125AF7592}"/>
              </a:ext>
            </a:extLst>
          </p:cNvPr>
          <p:cNvGrpSpPr/>
          <p:nvPr/>
        </p:nvGrpSpPr>
        <p:grpSpPr>
          <a:xfrm>
            <a:off x="7519984" y="1992692"/>
            <a:ext cx="1512168" cy="1512168"/>
            <a:chOff x="6595097" y="3176972"/>
            <a:chExt cx="1512168" cy="1512168"/>
          </a:xfrm>
        </p:grpSpPr>
        <p:sp>
          <p:nvSpPr>
            <p:cNvPr id="14" name="Diamond 13">
              <a:extLst>
                <a:ext uri="{FF2B5EF4-FFF2-40B4-BE49-F238E27FC236}">
                  <a16:creationId xmlns:a16="http://schemas.microsoft.com/office/drawing/2014/main" xmlns="" id="{6A8B509C-B747-7F3F-3940-8245166C4604}"/>
                </a:ext>
              </a:extLst>
            </p:cNvPr>
            <p:cNvSpPr/>
            <p:nvPr/>
          </p:nvSpPr>
          <p:spPr>
            <a:xfrm>
              <a:off x="6595097"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a:extLst>
                <a:ext uri="{FF2B5EF4-FFF2-40B4-BE49-F238E27FC236}">
                  <a16:creationId xmlns:a16="http://schemas.microsoft.com/office/drawing/2014/main" xmlns="" id="{BFD6B365-22EC-804D-50F6-4AF551248B61}"/>
                </a:ext>
              </a:extLst>
            </p:cNvPr>
            <p:cNvSpPr/>
            <p:nvPr/>
          </p:nvSpPr>
          <p:spPr>
            <a:xfrm>
              <a:off x="6689211"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3"/>
                  </a:solidFill>
                  <a:latin typeface="+mj-lt"/>
                </a:rPr>
                <a:t>04</a:t>
              </a:r>
              <a:endParaRPr lang="en-US" dirty="0">
                <a:solidFill>
                  <a:schemeClr val="accent3"/>
                </a:solidFill>
                <a:latin typeface="+mj-lt"/>
              </a:endParaRPr>
            </a:p>
          </p:txBody>
        </p:sp>
      </p:grpSp>
      <p:grpSp>
        <p:nvGrpSpPr>
          <p:cNvPr id="5" name="Group 4">
            <a:extLst>
              <a:ext uri="{FF2B5EF4-FFF2-40B4-BE49-F238E27FC236}">
                <a16:creationId xmlns:a16="http://schemas.microsoft.com/office/drawing/2014/main" xmlns="" id="{9917F925-DBA7-35C5-E007-CF3B3DB10E35}"/>
              </a:ext>
            </a:extLst>
          </p:cNvPr>
          <p:cNvGrpSpPr/>
          <p:nvPr/>
        </p:nvGrpSpPr>
        <p:grpSpPr>
          <a:xfrm>
            <a:off x="9991585" y="1977415"/>
            <a:ext cx="1512168" cy="1512168"/>
            <a:chOff x="9105461" y="3176972"/>
            <a:chExt cx="1512168" cy="1512168"/>
          </a:xfrm>
        </p:grpSpPr>
        <p:sp>
          <p:nvSpPr>
            <p:cNvPr id="16" name="Diamond 15">
              <a:extLst>
                <a:ext uri="{FF2B5EF4-FFF2-40B4-BE49-F238E27FC236}">
                  <a16:creationId xmlns:a16="http://schemas.microsoft.com/office/drawing/2014/main" xmlns="" id="{A7289B8C-B882-3FEC-7822-9EDDA0E61C61}"/>
                </a:ext>
              </a:extLst>
            </p:cNvPr>
            <p:cNvSpPr/>
            <p:nvPr/>
          </p:nvSpPr>
          <p:spPr>
            <a:xfrm>
              <a:off x="910546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iamond 16">
              <a:extLst>
                <a:ext uri="{FF2B5EF4-FFF2-40B4-BE49-F238E27FC236}">
                  <a16:creationId xmlns:a16="http://schemas.microsoft.com/office/drawing/2014/main" xmlns="" id="{3506B946-2CF8-00A9-A7A7-D27E302FC014}"/>
                </a:ext>
              </a:extLst>
            </p:cNvPr>
            <p:cNvSpPr/>
            <p:nvPr/>
          </p:nvSpPr>
          <p:spPr>
            <a:xfrm>
              <a:off x="919957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4"/>
                  </a:solidFill>
                  <a:latin typeface="+mj-lt"/>
                </a:rPr>
                <a:t>05</a:t>
              </a:r>
              <a:endParaRPr lang="en-US" dirty="0">
                <a:solidFill>
                  <a:schemeClr val="accent4"/>
                </a:solidFill>
                <a:latin typeface="+mj-lt"/>
              </a:endParaRPr>
            </a:p>
          </p:txBody>
        </p:sp>
      </p:grpSp>
      <p:sp>
        <p:nvSpPr>
          <p:cNvPr id="19" name="TextBox 18">
            <a:extLst>
              <a:ext uri="{FF2B5EF4-FFF2-40B4-BE49-F238E27FC236}">
                <a16:creationId xmlns:a16="http://schemas.microsoft.com/office/drawing/2014/main" xmlns="" id="{BB1A9592-DFDF-D8A5-674E-484E7018E6A4}"/>
              </a:ext>
            </a:extLst>
          </p:cNvPr>
          <p:cNvSpPr txBox="1"/>
          <p:nvPr/>
        </p:nvSpPr>
        <p:spPr>
          <a:xfrm>
            <a:off x="110026" y="3648257"/>
            <a:ext cx="1872247" cy="1200329"/>
          </a:xfrm>
          <a:prstGeom prst="rect">
            <a:avLst/>
          </a:prstGeom>
          <a:noFill/>
        </p:spPr>
        <p:txBody>
          <a:bodyPr wrap="square" rtlCol="0">
            <a:spAutoFit/>
          </a:bodyPr>
          <a:lstStyle/>
          <a:p>
            <a:pPr algn="ctr"/>
            <a:r>
              <a:rPr lang="en-GB" dirty="0" smtClean="0">
                <a:solidFill>
                  <a:schemeClr val="accent1"/>
                </a:solidFill>
                <a:latin typeface="+mj-lt"/>
              </a:rPr>
              <a:t>Exchange Server 2013  Definitions and Features</a:t>
            </a:r>
            <a:endParaRPr lang="en-US" dirty="0">
              <a:solidFill>
                <a:schemeClr val="accent1"/>
              </a:solidFill>
              <a:latin typeface="+mj-lt"/>
            </a:endParaRPr>
          </a:p>
        </p:txBody>
      </p:sp>
      <p:sp>
        <p:nvSpPr>
          <p:cNvPr id="22" name="TextBox 21">
            <a:extLst>
              <a:ext uri="{FF2B5EF4-FFF2-40B4-BE49-F238E27FC236}">
                <a16:creationId xmlns:a16="http://schemas.microsoft.com/office/drawing/2014/main" xmlns="" id="{FA1D3BAA-CAEC-A035-9293-B7790016B736}"/>
              </a:ext>
            </a:extLst>
          </p:cNvPr>
          <p:cNvSpPr txBox="1"/>
          <p:nvPr/>
        </p:nvSpPr>
        <p:spPr>
          <a:xfrm>
            <a:off x="4728248" y="3668729"/>
            <a:ext cx="1521352" cy="646331"/>
          </a:xfrm>
          <a:prstGeom prst="rect">
            <a:avLst/>
          </a:prstGeom>
          <a:noFill/>
        </p:spPr>
        <p:txBody>
          <a:bodyPr wrap="square" rtlCol="0">
            <a:spAutoFit/>
          </a:bodyPr>
          <a:lstStyle/>
          <a:p>
            <a:pPr algn="ctr"/>
            <a:r>
              <a:rPr lang="en-GB" dirty="0" smtClean="0">
                <a:solidFill>
                  <a:schemeClr val="accent1"/>
                </a:solidFill>
                <a:latin typeface="+mj-lt"/>
              </a:rPr>
              <a:t>Client Access</a:t>
            </a:r>
            <a:endParaRPr lang="en-US" dirty="0">
              <a:solidFill>
                <a:schemeClr val="accent1"/>
              </a:solidFill>
              <a:latin typeface="+mj-lt"/>
            </a:endParaRPr>
          </a:p>
        </p:txBody>
      </p:sp>
      <p:sp>
        <p:nvSpPr>
          <p:cNvPr id="28" name="TextBox 27">
            <a:extLst>
              <a:ext uri="{FF2B5EF4-FFF2-40B4-BE49-F238E27FC236}">
                <a16:creationId xmlns:a16="http://schemas.microsoft.com/office/drawing/2014/main" xmlns="" id="{B2680572-77F9-3004-6154-86B7DF974E82}"/>
              </a:ext>
            </a:extLst>
          </p:cNvPr>
          <p:cNvSpPr txBox="1"/>
          <p:nvPr/>
        </p:nvSpPr>
        <p:spPr>
          <a:xfrm>
            <a:off x="9803502" y="3544713"/>
            <a:ext cx="2388498" cy="369332"/>
          </a:xfrm>
          <a:prstGeom prst="rect">
            <a:avLst/>
          </a:prstGeom>
          <a:noFill/>
        </p:spPr>
        <p:txBody>
          <a:bodyPr wrap="square" rtlCol="0">
            <a:spAutoFit/>
          </a:bodyPr>
          <a:lstStyle/>
          <a:p>
            <a:pPr algn="ctr"/>
            <a:r>
              <a:rPr lang="en-GB" dirty="0" smtClean="0">
                <a:solidFill>
                  <a:schemeClr val="accent1"/>
                </a:solidFill>
                <a:latin typeface="+mj-lt"/>
              </a:rPr>
              <a:t>Customization</a:t>
            </a:r>
            <a:endParaRPr lang="en-US" dirty="0">
              <a:solidFill>
                <a:schemeClr val="accent1"/>
              </a:solidFill>
              <a:latin typeface="+mj-lt"/>
            </a:endParaRPr>
          </a:p>
        </p:txBody>
      </p:sp>
      <p:grpSp>
        <p:nvGrpSpPr>
          <p:cNvPr id="39" name="Group 38">
            <a:extLst>
              <a:ext uri="{FF2B5EF4-FFF2-40B4-BE49-F238E27FC236}">
                <a16:creationId xmlns:a16="http://schemas.microsoft.com/office/drawing/2014/main" xmlns="" id="{4D7A1ACD-81EC-A4A7-D252-56BEDBC6C82F}"/>
              </a:ext>
            </a:extLst>
          </p:cNvPr>
          <p:cNvGrpSpPr/>
          <p:nvPr/>
        </p:nvGrpSpPr>
        <p:grpSpPr>
          <a:xfrm>
            <a:off x="2445508" y="1977415"/>
            <a:ext cx="1512168" cy="1512168"/>
            <a:chOff x="4084734" y="3176972"/>
            <a:chExt cx="1512168" cy="1512168"/>
          </a:xfrm>
        </p:grpSpPr>
        <p:sp>
          <p:nvSpPr>
            <p:cNvPr id="40" name="Diamond 39">
              <a:extLst>
                <a:ext uri="{FF2B5EF4-FFF2-40B4-BE49-F238E27FC236}">
                  <a16:creationId xmlns:a16="http://schemas.microsoft.com/office/drawing/2014/main" xmlns="" id="{EBD7CD90-4793-499F-A85A-F5B5739C852B}"/>
                </a:ext>
              </a:extLst>
            </p:cNvPr>
            <p:cNvSpPr/>
            <p:nvPr/>
          </p:nvSpPr>
          <p:spPr>
            <a:xfrm>
              <a:off x="4084734"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Diamond 40">
              <a:extLst>
                <a:ext uri="{FF2B5EF4-FFF2-40B4-BE49-F238E27FC236}">
                  <a16:creationId xmlns:a16="http://schemas.microsoft.com/office/drawing/2014/main" xmlns="" id="{5308EBC2-E6C0-E4F4-1378-CA961884FED0}"/>
                </a:ext>
              </a:extLst>
            </p:cNvPr>
            <p:cNvSpPr/>
            <p:nvPr/>
          </p:nvSpPr>
          <p:spPr>
            <a:xfrm>
              <a:off x="4178848"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2"/>
                  </a:solidFill>
                  <a:latin typeface="+mj-lt"/>
                </a:rPr>
                <a:t>02</a:t>
              </a:r>
              <a:endParaRPr lang="en-US" dirty="0">
                <a:solidFill>
                  <a:schemeClr val="accent2"/>
                </a:solidFill>
                <a:latin typeface="+mj-lt"/>
              </a:endParaRPr>
            </a:p>
          </p:txBody>
        </p:sp>
      </p:grpSp>
      <p:sp>
        <p:nvSpPr>
          <p:cNvPr id="46" name="TextBox 45">
            <a:extLst>
              <a:ext uri="{FF2B5EF4-FFF2-40B4-BE49-F238E27FC236}">
                <a16:creationId xmlns:a16="http://schemas.microsoft.com/office/drawing/2014/main" xmlns="" id="{FA1D3BAA-CAEC-A035-9293-B7790016B736}"/>
              </a:ext>
            </a:extLst>
          </p:cNvPr>
          <p:cNvSpPr txBox="1"/>
          <p:nvPr/>
        </p:nvSpPr>
        <p:spPr>
          <a:xfrm>
            <a:off x="2185987" y="3668739"/>
            <a:ext cx="1554750" cy="1477328"/>
          </a:xfrm>
          <a:prstGeom prst="rect">
            <a:avLst/>
          </a:prstGeom>
          <a:noFill/>
        </p:spPr>
        <p:txBody>
          <a:bodyPr wrap="square" rtlCol="0">
            <a:spAutoFit/>
          </a:bodyPr>
          <a:lstStyle/>
          <a:p>
            <a:pPr algn="ctr"/>
            <a:r>
              <a:rPr lang="en-GB" dirty="0" smtClean="0">
                <a:solidFill>
                  <a:schemeClr val="accent1"/>
                </a:solidFill>
                <a:latin typeface="+mj-lt"/>
                <a:cs typeface="Arial" panose="020B0604020202020204" pitchFamily="34" charset="0"/>
              </a:rPr>
              <a:t>Exchange Server 2013 Installation and Configuration </a:t>
            </a:r>
            <a:endParaRPr lang="en-US" dirty="0">
              <a:solidFill>
                <a:schemeClr val="accent1"/>
              </a:solidFill>
              <a:latin typeface="+mj-lt"/>
              <a:cs typeface="Arial" panose="020B0604020202020204" pitchFamily="34" charset="0"/>
            </a:endParaRPr>
          </a:p>
        </p:txBody>
      </p:sp>
      <p:sp>
        <p:nvSpPr>
          <p:cNvPr id="35" name="TextBox 34">
            <a:extLst>
              <a:ext uri="{FF2B5EF4-FFF2-40B4-BE49-F238E27FC236}">
                <a16:creationId xmlns:a16="http://schemas.microsoft.com/office/drawing/2014/main" xmlns="" id="{FA1D3BAA-CAEC-A035-9293-B7790016B736}"/>
              </a:ext>
            </a:extLst>
          </p:cNvPr>
          <p:cNvSpPr txBox="1"/>
          <p:nvPr/>
        </p:nvSpPr>
        <p:spPr>
          <a:xfrm>
            <a:off x="7614098" y="3598974"/>
            <a:ext cx="1521352" cy="369332"/>
          </a:xfrm>
          <a:prstGeom prst="rect">
            <a:avLst/>
          </a:prstGeom>
          <a:noFill/>
        </p:spPr>
        <p:txBody>
          <a:bodyPr wrap="square" rtlCol="0">
            <a:spAutoFit/>
          </a:bodyPr>
          <a:lstStyle/>
          <a:p>
            <a:pPr algn="ctr"/>
            <a:r>
              <a:rPr lang="en-GB" dirty="0" smtClean="0">
                <a:solidFill>
                  <a:schemeClr val="accent1"/>
                </a:solidFill>
                <a:latin typeface="+mj-lt"/>
              </a:rPr>
              <a:t>Certificate</a:t>
            </a:r>
            <a:endParaRPr lang="en-US" dirty="0">
              <a:solidFill>
                <a:schemeClr val="accent1"/>
              </a:solidFill>
              <a:latin typeface="+mj-lt"/>
            </a:endParaRPr>
          </a:p>
        </p:txBody>
      </p:sp>
    </p:spTree>
    <p:extLst>
      <p:ext uri="{BB962C8B-B14F-4D97-AF65-F5344CB8AC3E}">
        <p14:creationId xmlns:p14="http://schemas.microsoft.com/office/powerpoint/2010/main" val="25129780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250"/>
                                  </p:stCondLst>
                                  <p:childTnLst>
                                    <p:set>
                                      <p:cBhvr>
                                        <p:cTn id="12" dur="1" fill="hold">
                                          <p:stCondLst>
                                            <p:cond delay="0"/>
                                          </p:stCondLst>
                                        </p:cTn>
                                        <p:tgtEl>
                                          <p:spTgt spid="2"/>
                                        </p:tgtEl>
                                        <p:attrNameLst>
                                          <p:attrName>style.visibility</p:attrName>
                                        </p:attrNameLst>
                                      </p:cBhvr>
                                      <p:to>
                                        <p:strVal val="visible"/>
                                      </p:to>
                                    </p:set>
                                    <p:anim calcmode="lin" valueType="num">
                                      <p:cBhvr>
                                        <p:cTn id="13" dur="750" fill="hold"/>
                                        <p:tgtEl>
                                          <p:spTgt spid="2"/>
                                        </p:tgtEl>
                                        <p:attrNameLst>
                                          <p:attrName>ppt_w</p:attrName>
                                        </p:attrNameLst>
                                      </p:cBhvr>
                                      <p:tavLst>
                                        <p:tav tm="0">
                                          <p:val>
                                            <p:fltVal val="0"/>
                                          </p:val>
                                        </p:tav>
                                        <p:tav tm="100000">
                                          <p:val>
                                            <p:strVal val="#ppt_w"/>
                                          </p:val>
                                        </p:tav>
                                      </p:tavLst>
                                    </p:anim>
                                    <p:anim calcmode="lin" valueType="num">
                                      <p:cBhvr>
                                        <p:cTn id="14" dur="750" fill="hold"/>
                                        <p:tgtEl>
                                          <p:spTgt spid="2"/>
                                        </p:tgtEl>
                                        <p:attrNameLst>
                                          <p:attrName>ppt_h</p:attrName>
                                        </p:attrNameLst>
                                      </p:cBhvr>
                                      <p:tavLst>
                                        <p:tav tm="0">
                                          <p:val>
                                            <p:fltVal val="0"/>
                                          </p:val>
                                        </p:tav>
                                        <p:tav tm="100000">
                                          <p:val>
                                            <p:strVal val="#ppt_h"/>
                                          </p:val>
                                        </p:tav>
                                      </p:tavLst>
                                    </p:anim>
                                    <p:animEffect transition="in" filter="fade">
                                      <p:cBhvr>
                                        <p:cTn id="15" dur="750"/>
                                        <p:tgtEl>
                                          <p:spTgt spid="2"/>
                                        </p:tgtEl>
                                      </p:cBhvr>
                                    </p:animEffect>
                                  </p:childTnLst>
                                </p:cTn>
                              </p:par>
                              <p:par>
                                <p:cTn id="16" presetID="53" presetClass="entr" presetSubtype="16" fill="hold" nodeType="withEffect">
                                  <p:stCondLst>
                                    <p:cond delay="750"/>
                                  </p:stCondLst>
                                  <p:childTnLst>
                                    <p:set>
                                      <p:cBhvr>
                                        <p:cTn id="17" dur="1" fill="hold">
                                          <p:stCondLst>
                                            <p:cond delay="0"/>
                                          </p:stCondLst>
                                        </p:cTn>
                                        <p:tgtEl>
                                          <p:spTgt spid="3"/>
                                        </p:tgtEl>
                                        <p:attrNameLst>
                                          <p:attrName>style.visibility</p:attrName>
                                        </p:attrNameLst>
                                      </p:cBhvr>
                                      <p:to>
                                        <p:strVal val="visible"/>
                                      </p:to>
                                    </p:set>
                                    <p:anim calcmode="lin" valueType="num">
                                      <p:cBhvr>
                                        <p:cTn id="18" dur="1250" fill="hold"/>
                                        <p:tgtEl>
                                          <p:spTgt spid="3"/>
                                        </p:tgtEl>
                                        <p:attrNameLst>
                                          <p:attrName>ppt_w</p:attrName>
                                        </p:attrNameLst>
                                      </p:cBhvr>
                                      <p:tavLst>
                                        <p:tav tm="0">
                                          <p:val>
                                            <p:fltVal val="0"/>
                                          </p:val>
                                        </p:tav>
                                        <p:tav tm="100000">
                                          <p:val>
                                            <p:strVal val="#ppt_w"/>
                                          </p:val>
                                        </p:tav>
                                      </p:tavLst>
                                    </p:anim>
                                    <p:anim calcmode="lin" valueType="num">
                                      <p:cBhvr>
                                        <p:cTn id="19" dur="1250" fill="hold"/>
                                        <p:tgtEl>
                                          <p:spTgt spid="3"/>
                                        </p:tgtEl>
                                        <p:attrNameLst>
                                          <p:attrName>ppt_h</p:attrName>
                                        </p:attrNameLst>
                                      </p:cBhvr>
                                      <p:tavLst>
                                        <p:tav tm="0">
                                          <p:val>
                                            <p:fltVal val="0"/>
                                          </p:val>
                                        </p:tav>
                                        <p:tav tm="100000">
                                          <p:val>
                                            <p:strVal val="#ppt_h"/>
                                          </p:val>
                                        </p:tav>
                                      </p:tavLst>
                                    </p:anim>
                                    <p:animEffect transition="in" filter="fade">
                                      <p:cBhvr>
                                        <p:cTn id="20" dur="1250"/>
                                        <p:tgtEl>
                                          <p:spTgt spid="3"/>
                                        </p:tgtEl>
                                      </p:cBhvr>
                                    </p:animEffect>
                                  </p:childTnLst>
                                </p:cTn>
                              </p:par>
                              <p:par>
                                <p:cTn id="21" presetID="53" presetClass="entr" presetSubtype="16" fill="hold" nodeType="withEffect">
                                  <p:stCondLst>
                                    <p:cond delay="1000"/>
                                  </p:stCondLst>
                                  <p:childTnLst>
                                    <p:set>
                                      <p:cBhvr>
                                        <p:cTn id="22" dur="1" fill="hold">
                                          <p:stCondLst>
                                            <p:cond delay="0"/>
                                          </p:stCondLst>
                                        </p:cTn>
                                        <p:tgtEl>
                                          <p:spTgt spid="4"/>
                                        </p:tgtEl>
                                        <p:attrNameLst>
                                          <p:attrName>style.visibility</p:attrName>
                                        </p:attrNameLst>
                                      </p:cBhvr>
                                      <p:to>
                                        <p:strVal val="visible"/>
                                      </p:to>
                                    </p:set>
                                    <p:anim calcmode="lin" valueType="num">
                                      <p:cBhvr>
                                        <p:cTn id="23" dur="750" fill="hold"/>
                                        <p:tgtEl>
                                          <p:spTgt spid="4"/>
                                        </p:tgtEl>
                                        <p:attrNameLst>
                                          <p:attrName>ppt_w</p:attrName>
                                        </p:attrNameLst>
                                      </p:cBhvr>
                                      <p:tavLst>
                                        <p:tav tm="0">
                                          <p:val>
                                            <p:fltVal val="0"/>
                                          </p:val>
                                        </p:tav>
                                        <p:tav tm="100000">
                                          <p:val>
                                            <p:strVal val="#ppt_w"/>
                                          </p:val>
                                        </p:tav>
                                      </p:tavLst>
                                    </p:anim>
                                    <p:anim calcmode="lin" valueType="num">
                                      <p:cBhvr>
                                        <p:cTn id="24" dur="750" fill="hold"/>
                                        <p:tgtEl>
                                          <p:spTgt spid="4"/>
                                        </p:tgtEl>
                                        <p:attrNameLst>
                                          <p:attrName>ppt_h</p:attrName>
                                        </p:attrNameLst>
                                      </p:cBhvr>
                                      <p:tavLst>
                                        <p:tav tm="0">
                                          <p:val>
                                            <p:fltVal val="0"/>
                                          </p:val>
                                        </p:tav>
                                        <p:tav tm="100000">
                                          <p:val>
                                            <p:strVal val="#ppt_h"/>
                                          </p:val>
                                        </p:tav>
                                      </p:tavLst>
                                    </p:anim>
                                    <p:animEffect transition="in" filter="fade">
                                      <p:cBhvr>
                                        <p:cTn id="25" dur="750"/>
                                        <p:tgtEl>
                                          <p:spTgt spid="4"/>
                                        </p:tgtEl>
                                      </p:cBhvr>
                                    </p:animEffect>
                                  </p:childTnLst>
                                </p:cTn>
                              </p:par>
                              <p:par>
                                <p:cTn id="26" presetID="53" presetClass="entr" presetSubtype="16" fill="hold" nodeType="withEffect">
                                  <p:stCondLst>
                                    <p:cond delay="1250"/>
                                  </p:stCondLst>
                                  <p:childTnLst>
                                    <p:set>
                                      <p:cBhvr>
                                        <p:cTn id="27" dur="1" fill="hold">
                                          <p:stCondLst>
                                            <p:cond delay="0"/>
                                          </p:stCondLst>
                                        </p:cTn>
                                        <p:tgtEl>
                                          <p:spTgt spid="5"/>
                                        </p:tgtEl>
                                        <p:attrNameLst>
                                          <p:attrName>style.visibility</p:attrName>
                                        </p:attrNameLst>
                                      </p:cBhvr>
                                      <p:to>
                                        <p:strVal val="visible"/>
                                      </p:to>
                                    </p:set>
                                    <p:anim calcmode="lin" valueType="num">
                                      <p:cBhvr>
                                        <p:cTn id="28" dur="750" fill="hold"/>
                                        <p:tgtEl>
                                          <p:spTgt spid="5"/>
                                        </p:tgtEl>
                                        <p:attrNameLst>
                                          <p:attrName>ppt_w</p:attrName>
                                        </p:attrNameLst>
                                      </p:cBhvr>
                                      <p:tavLst>
                                        <p:tav tm="0">
                                          <p:val>
                                            <p:fltVal val="0"/>
                                          </p:val>
                                        </p:tav>
                                        <p:tav tm="100000">
                                          <p:val>
                                            <p:strVal val="#ppt_w"/>
                                          </p:val>
                                        </p:tav>
                                      </p:tavLst>
                                    </p:anim>
                                    <p:anim calcmode="lin" valueType="num">
                                      <p:cBhvr>
                                        <p:cTn id="29" dur="750" fill="hold"/>
                                        <p:tgtEl>
                                          <p:spTgt spid="5"/>
                                        </p:tgtEl>
                                        <p:attrNameLst>
                                          <p:attrName>ppt_h</p:attrName>
                                        </p:attrNameLst>
                                      </p:cBhvr>
                                      <p:tavLst>
                                        <p:tav tm="0">
                                          <p:val>
                                            <p:fltVal val="0"/>
                                          </p:val>
                                        </p:tav>
                                        <p:tav tm="100000">
                                          <p:val>
                                            <p:strVal val="#ppt_h"/>
                                          </p:val>
                                        </p:tav>
                                      </p:tavLst>
                                    </p:anim>
                                    <p:animEffect transition="in" filter="fade">
                                      <p:cBhvr>
                                        <p:cTn id="30" dur="750"/>
                                        <p:tgtEl>
                                          <p:spTgt spid="5"/>
                                        </p:tgtEl>
                                      </p:cBhvr>
                                    </p:animEffect>
                                  </p:childTnLst>
                                </p:cTn>
                              </p:par>
                              <p:par>
                                <p:cTn id="31" presetID="53" presetClass="entr" presetSubtype="16" fill="hold" nodeType="withEffect">
                                  <p:stCondLst>
                                    <p:cond delay="500"/>
                                  </p:stCondLst>
                                  <p:childTnLst>
                                    <p:set>
                                      <p:cBhvr>
                                        <p:cTn id="32" dur="1" fill="hold">
                                          <p:stCondLst>
                                            <p:cond delay="0"/>
                                          </p:stCondLst>
                                        </p:cTn>
                                        <p:tgtEl>
                                          <p:spTgt spid="39"/>
                                        </p:tgtEl>
                                        <p:attrNameLst>
                                          <p:attrName>style.visibility</p:attrName>
                                        </p:attrNameLst>
                                      </p:cBhvr>
                                      <p:to>
                                        <p:strVal val="visible"/>
                                      </p:to>
                                    </p:set>
                                    <p:anim calcmode="lin" valueType="num">
                                      <p:cBhvr>
                                        <p:cTn id="33" dur="750" fill="hold"/>
                                        <p:tgtEl>
                                          <p:spTgt spid="39"/>
                                        </p:tgtEl>
                                        <p:attrNameLst>
                                          <p:attrName>ppt_w</p:attrName>
                                        </p:attrNameLst>
                                      </p:cBhvr>
                                      <p:tavLst>
                                        <p:tav tm="0">
                                          <p:val>
                                            <p:fltVal val="0"/>
                                          </p:val>
                                        </p:tav>
                                        <p:tav tm="100000">
                                          <p:val>
                                            <p:strVal val="#ppt_w"/>
                                          </p:val>
                                        </p:tav>
                                      </p:tavLst>
                                    </p:anim>
                                    <p:anim calcmode="lin" valueType="num">
                                      <p:cBhvr>
                                        <p:cTn id="34" dur="750" fill="hold"/>
                                        <p:tgtEl>
                                          <p:spTgt spid="39"/>
                                        </p:tgtEl>
                                        <p:attrNameLst>
                                          <p:attrName>ppt_h</p:attrName>
                                        </p:attrNameLst>
                                      </p:cBhvr>
                                      <p:tavLst>
                                        <p:tav tm="0">
                                          <p:val>
                                            <p:fltVal val="0"/>
                                          </p:val>
                                        </p:tav>
                                        <p:tav tm="100000">
                                          <p:val>
                                            <p:strVal val="#ppt_h"/>
                                          </p:val>
                                        </p:tav>
                                      </p:tavLst>
                                    </p:anim>
                                    <p:animEffect transition="in" filter="fade">
                                      <p:cBhvr>
                                        <p:cTn id="35"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Exchange Server 2013 Installation Steps</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42798" y="958408"/>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ü"/>
            </a:pPr>
            <a:r>
              <a:rPr lang="en-US" sz="2400" dirty="0"/>
              <a:t>On the Installation Space and Location page, either accept the default installation location or click Browse to choose a new location with adequate storage space.</a:t>
            </a:r>
            <a:endParaRPr lang="en-US" sz="1600" dirty="0" smtClean="0">
              <a:solidFill>
                <a:schemeClr val="bg1"/>
              </a:solidFill>
            </a:endParaRP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latin typeface="+mj-lt"/>
              </a:endParaRPr>
            </a:p>
          </p:txBody>
        </p:sp>
      </p:grpSp>
      <p:pic>
        <p:nvPicPr>
          <p:cNvPr id="2" name="Picture 1"/>
          <p:cNvPicPr>
            <a:picLocks noChangeAspect="1"/>
          </p:cNvPicPr>
          <p:nvPr/>
        </p:nvPicPr>
        <p:blipFill>
          <a:blip r:embed="rId4"/>
          <a:stretch>
            <a:fillRect/>
          </a:stretch>
        </p:blipFill>
        <p:spPr>
          <a:xfrm>
            <a:off x="1775520" y="2204864"/>
            <a:ext cx="7920880" cy="4536504"/>
          </a:xfrm>
          <a:prstGeom prst="rect">
            <a:avLst/>
          </a:prstGeom>
        </p:spPr>
      </p:pic>
    </p:spTree>
    <p:extLst>
      <p:ext uri="{BB962C8B-B14F-4D97-AF65-F5344CB8AC3E}">
        <p14:creationId xmlns:p14="http://schemas.microsoft.com/office/powerpoint/2010/main" val="184637383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Exchange Server 2013 Installation Steps</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19336" y="943422"/>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ü"/>
            </a:pPr>
            <a:r>
              <a:rPr lang="en-US" sz="2400"/>
              <a:t>One of the new features of Exchange 2013 preview is the </a:t>
            </a:r>
            <a:r>
              <a:rPr lang="en-US" sz="2400" b="1"/>
              <a:t>Malware Protection</a:t>
            </a:r>
            <a:r>
              <a:rPr lang="en-US" sz="2400"/>
              <a:t>. If installing the Mailbox role a Malware Protection Settings page will appear. Choose whether to enable or disable malware scanning and click Next.</a:t>
            </a:r>
            <a:endParaRPr lang="en-US" sz="1600" dirty="0" smtClean="0">
              <a:solidFill>
                <a:schemeClr val="bg1"/>
              </a:solidFill>
            </a:endParaRP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19</a:t>
              </a:r>
              <a:endParaRPr lang="en-US" dirty="0">
                <a:solidFill>
                  <a:schemeClr val="accent1"/>
                </a:solidFill>
                <a:latin typeface="+mj-lt"/>
              </a:endParaRPr>
            </a:p>
          </p:txBody>
        </p:sp>
      </p:grpSp>
      <p:pic>
        <p:nvPicPr>
          <p:cNvPr id="2" name="Picture 1"/>
          <p:cNvPicPr>
            <a:picLocks noChangeAspect="1"/>
          </p:cNvPicPr>
          <p:nvPr/>
        </p:nvPicPr>
        <p:blipFill>
          <a:blip r:embed="rId4"/>
          <a:stretch>
            <a:fillRect/>
          </a:stretch>
        </p:blipFill>
        <p:spPr>
          <a:xfrm>
            <a:off x="1919536" y="2492896"/>
            <a:ext cx="7272808" cy="4248472"/>
          </a:xfrm>
          <a:prstGeom prst="rect">
            <a:avLst/>
          </a:prstGeom>
        </p:spPr>
      </p:pic>
    </p:spTree>
    <p:extLst>
      <p:ext uri="{BB962C8B-B14F-4D97-AF65-F5344CB8AC3E}">
        <p14:creationId xmlns:p14="http://schemas.microsoft.com/office/powerpoint/2010/main" val="345387501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Exchange Server 2013 Installation Steps</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19336" y="943422"/>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ü"/>
            </a:pPr>
            <a:r>
              <a:rPr lang="en-US" sz="2400"/>
              <a:t>If installing the Client Access server role, on the Configure Client Access Server external domain page, choose an option to suite your deployment. If selecting ‘This Client Access server will be Internet-facing if the Client Access server you’re installing will be accessible from the Internet’. Enter a domain name to use to configure your Client Access servers. If not, keep the space blank and click Next to proceed.</a:t>
            </a:r>
            <a:endParaRPr lang="en-US" sz="1600" dirty="0" smtClean="0">
              <a:solidFill>
                <a:schemeClr val="bg1"/>
              </a:solidFill>
            </a:endParaRP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20</a:t>
              </a:r>
              <a:endParaRPr lang="en-US" dirty="0">
                <a:solidFill>
                  <a:schemeClr val="accent1"/>
                </a:solidFill>
                <a:latin typeface="+mj-lt"/>
              </a:endParaRPr>
            </a:p>
          </p:txBody>
        </p:sp>
      </p:grpSp>
      <p:pic>
        <p:nvPicPr>
          <p:cNvPr id="2" name="Picture 1"/>
          <p:cNvPicPr>
            <a:picLocks noChangeAspect="1"/>
          </p:cNvPicPr>
          <p:nvPr/>
        </p:nvPicPr>
        <p:blipFill>
          <a:blip r:embed="rId4"/>
          <a:stretch>
            <a:fillRect/>
          </a:stretch>
        </p:blipFill>
        <p:spPr>
          <a:xfrm>
            <a:off x="3143672" y="3645024"/>
            <a:ext cx="5112568" cy="3194915"/>
          </a:xfrm>
          <a:prstGeom prst="rect">
            <a:avLst/>
          </a:prstGeom>
        </p:spPr>
      </p:pic>
    </p:spTree>
    <p:extLst>
      <p:ext uri="{BB962C8B-B14F-4D97-AF65-F5344CB8AC3E}">
        <p14:creationId xmlns:p14="http://schemas.microsoft.com/office/powerpoint/2010/main" val="282148407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Exchange Server 2013 Installation Steps</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19336" y="943422"/>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ü"/>
            </a:pPr>
            <a:r>
              <a:rPr lang="en-US" sz="2400"/>
              <a:t>On the Customer Experience Improvement Program page, choose an appropriate option, and then click Next to proceed.</a:t>
            </a:r>
            <a:endParaRPr lang="en-US" sz="1600" dirty="0" smtClean="0">
              <a:solidFill>
                <a:schemeClr val="bg1"/>
              </a:solidFill>
            </a:endParaRP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21</a:t>
              </a:r>
              <a:endParaRPr lang="en-US" dirty="0">
                <a:solidFill>
                  <a:schemeClr val="accent1"/>
                </a:solidFill>
                <a:latin typeface="+mj-lt"/>
              </a:endParaRPr>
            </a:p>
          </p:txBody>
        </p:sp>
      </p:grpSp>
      <p:pic>
        <p:nvPicPr>
          <p:cNvPr id="2" name="Picture 1"/>
          <p:cNvPicPr>
            <a:picLocks noChangeAspect="1"/>
          </p:cNvPicPr>
          <p:nvPr/>
        </p:nvPicPr>
        <p:blipFill>
          <a:blip r:embed="rId4"/>
          <a:stretch>
            <a:fillRect/>
          </a:stretch>
        </p:blipFill>
        <p:spPr>
          <a:xfrm>
            <a:off x="1775520" y="2132856"/>
            <a:ext cx="7848872" cy="4464496"/>
          </a:xfrm>
          <a:prstGeom prst="rect">
            <a:avLst/>
          </a:prstGeom>
        </p:spPr>
      </p:pic>
    </p:spTree>
    <p:extLst>
      <p:ext uri="{BB962C8B-B14F-4D97-AF65-F5344CB8AC3E}">
        <p14:creationId xmlns:p14="http://schemas.microsoft.com/office/powerpoint/2010/main" val="60120812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Exchange Server 2013 Installation Steps</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19336" y="943422"/>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ü"/>
            </a:pPr>
            <a:r>
              <a:rPr lang="en-US" sz="2400"/>
              <a:t>On the Readiness Checks page, view the status to determine if the organization and server role prerequisite checks completed successfully.If unsuccessful, perform the required tasks and click Back, and Next to run the Readiness check again.If successful, click Next to proceed.</a:t>
            </a:r>
            <a:endParaRPr lang="en-US" sz="1600" dirty="0" smtClean="0">
              <a:solidFill>
                <a:schemeClr val="bg1"/>
              </a:solidFill>
            </a:endParaRP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22</a:t>
              </a:r>
              <a:endParaRPr lang="en-US" dirty="0">
                <a:solidFill>
                  <a:schemeClr val="accent1"/>
                </a:solidFill>
                <a:latin typeface="+mj-lt"/>
              </a:endParaRPr>
            </a:p>
          </p:txBody>
        </p:sp>
      </p:grpSp>
      <p:pic>
        <p:nvPicPr>
          <p:cNvPr id="2" name="Picture 1"/>
          <p:cNvPicPr>
            <a:picLocks noChangeAspect="1"/>
          </p:cNvPicPr>
          <p:nvPr/>
        </p:nvPicPr>
        <p:blipFill>
          <a:blip r:embed="rId4"/>
          <a:stretch>
            <a:fillRect/>
          </a:stretch>
        </p:blipFill>
        <p:spPr>
          <a:xfrm>
            <a:off x="3935760" y="3046401"/>
            <a:ext cx="6120680" cy="3622960"/>
          </a:xfrm>
          <a:prstGeom prst="rect">
            <a:avLst/>
          </a:prstGeom>
        </p:spPr>
      </p:pic>
    </p:spTree>
    <p:extLst>
      <p:ext uri="{BB962C8B-B14F-4D97-AF65-F5344CB8AC3E}">
        <p14:creationId xmlns:p14="http://schemas.microsoft.com/office/powerpoint/2010/main" val="26126132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Exchange Server 2013 Installation Steps</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9393" y="943422"/>
            <a:ext cx="12058407" cy="5914577"/>
          </a:xfrm>
          <a:prstGeom prst="rect">
            <a:avLst/>
          </a:prstGeom>
          <a:noFill/>
        </p:spPr>
        <p:txBody>
          <a:bodyPr wrap="square" lIns="0" rIns="0" rtlCol="0">
            <a:normAutofit/>
          </a:bodyPr>
          <a:lstStyle/>
          <a:p>
            <a:pPr marL="285750" indent="-285750" fontAlgn="base">
              <a:buFont typeface="Wingdings" panose="05000000000000000000" pitchFamily="2" charset="2"/>
              <a:buChar char="ü"/>
            </a:pPr>
            <a:r>
              <a:rPr lang="en-US" dirty="0"/>
              <a:t>The installation will be </a:t>
            </a:r>
            <a:r>
              <a:rPr lang="en-US" dirty="0" smtClean="0"/>
              <a:t>performed.</a:t>
            </a:r>
            <a:endParaRPr lang="en-US" dirty="0"/>
          </a:p>
          <a:p>
            <a:pPr marL="285750" indent="-285750" fontAlgn="base">
              <a:buFont typeface="Wingdings" panose="05000000000000000000" pitchFamily="2" charset="2"/>
              <a:buChar char="ü"/>
            </a:pPr>
            <a:r>
              <a:rPr lang="en-US" dirty="0" smtClean="0"/>
              <a:t>Once </a:t>
            </a:r>
            <a:r>
              <a:rPr lang="en-US" dirty="0"/>
              <a:t>the setup completes the installation, on the Completion page, click Complete</a:t>
            </a:r>
            <a:r>
              <a:rPr lang="en-US" dirty="0" smtClean="0"/>
              <a:t>.</a:t>
            </a:r>
          </a:p>
          <a:p>
            <a:pPr marL="285750" indent="-285750" fontAlgn="base">
              <a:buFont typeface="Wingdings" panose="05000000000000000000" pitchFamily="2" charset="2"/>
              <a:buChar char="ü"/>
            </a:pPr>
            <a:endParaRPr lang="en-US" dirty="0"/>
          </a:p>
          <a:p>
            <a:pPr marL="285750" indent="-285750" fontAlgn="base">
              <a:buFont typeface="Wingdings" panose="05000000000000000000" pitchFamily="2" charset="2"/>
              <a:buChar char="ü"/>
            </a:pPr>
            <a:endParaRPr lang="en-US" dirty="0" smtClean="0"/>
          </a:p>
          <a:p>
            <a:pPr marL="285750" indent="-285750" fontAlgn="base">
              <a:buFont typeface="Wingdings" panose="05000000000000000000" pitchFamily="2" charset="2"/>
              <a:buChar char="ü"/>
            </a:pPr>
            <a:endParaRPr lang="en-US" dirty="0"/>
          </a:p>
          <a:p>
            <a:pPr marL="285750" indent="-285750" fontAlgn="base">
              <a:buFont typeface="Wingdings" panose="05000000000000000000" pitchFamily="2" charset="2"/>
              <a:buChar char="ü"/>
            </a:pPr>
            <a:endParaRPr lang="en-US" dirty="0" smtClean="0"/>
          </a:p>
          <a:p>
            <a:pPr marL="285750" indent="-285750" fontAlgn="base">
              <a:buFont typeface="Wingdings" panose="05000000000000000000" pitchFamily="2" charset="2"/>
              <a:buChar char="ü"/>
            </a:pPr>
            <a:endParaRPr lang="en-US" dirty="0"/>
          </a:p>
          <a:p>
            <a:pPr marL="285750" indent="-285750" fontAlgn="base">
              <a:buFont typeface="Wingdings" panose="05000000000000000000" pitchFamily="2" charset="2"/>
              <a:buChar char="ü"/>
            </a:pPr>
            <a:endParaRPr lang="en-US" dirty="0" smtClean="0"/>
          </a:p>
          <a:p>
            <a:pPr marL="285750" indent="-285750" fontAlgn="base">
              <a:buFont typeface="Wingdings" panose="05000000000000000000" pitchFamily="2" charset="2"/>
              <a:buChar char="ü"/>
            </a:pPr>
            <a:endParaRPr lang="en-US" dirty="0"/>
          </a:p>
          <a:p>
            <a:pPr marL="285750" indent="-285750" fontAlgn="base">
              <a:buFont typeface="Wingdings" panose="05000000000000000000" pitchFamily="2" charset="2"/>
              <a:buChar char="ü"/>
            </a:pPr>
            <a:endParaRPr lang="en-US" dirty="0" smtClean="0"/>
          </a:p>
          <a:p>
            <a:pPr marL="285750" indent="-285750" fontAlgn="base">
              <a:buFont typeface="Wingdings" panose="05000000000000000000" pitchFamily="2" charset="2"/>
              <a:buChar char="ü"/>
            </a:pPr>
            <a:endParaRPr lang="en-US" dirty="0"/>
          </a:p>
          <a:p>
            <a:pPr marL="285750" indent="-285750" fontAlgn="base">
              <a:buFont typeface="Wingdings" panose="05000000000000000000" pitchFamily="2" charset="2"/>
              <a:buChar char="ü"/>
            </a:pPr>
            <a:endParaRPr lang="en-US" dirty="0" smtClean="0"/>
          </a:p>
          <a:p>
            <a:pPr marL="285750" indent="-285750" fontAlgn="base">
              <a:buFont typeface="Wingdings" panose="05000000000000000000" pitchFamily="2" charset="2"/>
              <a:buChar char="ü"/>
            </a:pPr>
            <a:endParaRPr lang="en-US" dirty="0"/>
          </a:p>
          <a:p>
            <a:pPr marL="285750" indent="-285750" fontAlgn="base">
              <a:buFont typeface="Wingdings" panose="05000000000000000000" pitchFamily="2" charset="2"/>
              <a:buChar char="ü"/>
            </a:pPr>
            <a:endParaRPr lang="en-US" dirty="0" smtClean="0"/>
          </a:p>
          <a:p>
            <a:pPr marL="285750" indent="-285750" fontAlgn="base">
              <a:buFont typeface="Wingdings" panose="05000000000000000000" pitchFamily="2" charset="2"/>
              <a:buChar char="ü"/>
            </a:pPr>
            <a:endParaRPr lang="en-US" dirty="0"/>
          </a:p>
          <a:p>
            <a:pPr marL="285750" indent="-285750" fontAlgn="base">
              <a:buFont typeface="Wingdings" panose="05000000000000000000" pitchFamily="2" charset="2"/>
              <a:buChar char="ü"/>
            </a:pPr>
            <a:endParaRPr lang="en-US" dirty="0" smtClean="0"/>
          </a:p>
          <a:p>
            <a:pPr marL="285750" indent="-285750" fontAlgn="base">
              <a:buFont typeface="Wingdings" panose="05000000000000000000" pitchFamily="2" charset="2"/>
              <a:buChar char="ü"/>
            </a:pPr>
            <a:endParaRPr lang="en-US" dirty="0"/>
          </a:p>
          <a:p>
            <a:pPr marL="285750" indent="-285750" fontAlgn="base">
              <a:buFont typeface="Wingdings" panose="05000000000000000000" pitchFamily="2" charset="2"/>
              <a:buChar char="ü"/>
            </a:pPr>
            <a:endParaRPr lang="en-US" dirty="0" smtClean="0"/>
          </a:p>
          <a:p>
            <a:pPr marL="285750" indent="-285750" fontAlgn="base">
              <a:buFont typeface="Wingdings" panose="05000000000000000000" pitchFamily="2" charset="2"/>
              <a:buChar char="ü"/>
            </a:pPr>
            <a:endParaRPr lang="en-US" dirty="0"/>
          </a:p>
          <a:p>
            <a:pPr marL="285750" indent="-285750" fontAlgn="base">
              <a:buFont typeface="Wingdings" panose="05000000000000000000" pitchFamily="2" charset="2"/>
              <a:buChar char="ü"/>
            </a:pPr>
            <a:r>
              <a:rPr lang="en-US" dirty="0"/>
              <a:t>Restart the computer after Exchange 2013 Preview has completed.</a:t>
            </a:r>
          </a:p>
          <a:p>
            <a:pPr marL="285750" indent="-285750" fontAlgn="base">
              <a:buFont typeface="Wingdings" panose="05000000000000000000" pitchFamily="2" charset="2"/>
              <a:buChar char="ü"/>
            </a:pPr>
            <a:endParaRPr lang="en-US" dirty="0" smtClean="0"/>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23</a:t>
              </a:r>
              <a:endParaRPr lang="en-US" dirty="0">
                <a:solidFill>
                  <a:schemeClr val="accent1"/>
                </a:solidFill>
                <a:latin typeface="+mj-lt"/>
              </a:endParaRPr>
            </a:p>
          </p:txBody>
        </p:sp>
      </p:grpSp>
      <p:pic>
        <p:nvPicPr>
          <p:cNvPr id="2" name="Picture 1"/>
          <p:cNvPicPr>
            <a:picLocks noChangeAspect="1"/>
          </p:cNvPicPr>
          <p:nvPr/>
        </p:nvPicPr>
        <p:blipFill>
          <a:blip r:embed="rId4"/>
          <a:stretch>
            <a:fillRect/>
          </a:stretch>
        </p:blipFill>
        <p:spPr>
          <a:xfrm>
            <a:off x="1506773" y="1640543"/>
            <a:ext cx="6821475" cy="4236729"/>
          </a:xfrm>
          <a:prstGeom prst="rect">
            <a:avLst/>
          </a:prstGeom>
        </p:spPr>
      </p:pic>
    </p:spTree>
    <p:extLst>
      <p:ext uri="{BB962C8B-B14F-4D97-AF65-F5344CB8AC3E}">
        <p14:creationId xmlns:p14="http://schemas.microsoft.com/office/powerpoint/2010/main" val="163884041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Client Access </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19336" y="972450"/>
            <a:ext cx="12058407" cy="5914577"/>
          </a:xfrm>
          <a:prstGeom prst="rect">
            <a:avLst/>
          </a:prstGeom>
          <a:noFill/>
        </p:spPr>
        <p:txBody>
          <a:bodyPr wrap="square" lIns="0" rIns="0" rtlCol="0">
            <a:normAutofit/>
          </a:bodyPr>
          <a:lstStyle/>
          <a:p>
            <a:pPr marL="800100" lvl="1" indent="-342900" algn="ctr">
              <a:lnSpc>
                <a:spcPct val="150000"/>
              </a:lnSpc>
              <a:buFont typeface="Wingdings" panose="05000000000000000000" pitchFamily="2" charset="2"/>
              <a:buChar char="Ø"/>
            </a:pPr>
            <a:r>
              <a:rPr lang="en-US" sz="2400" dirty="0" smtClean="0">
                <a:ln w="0"/>
                <a:effectLst>
                  <a:outerShdw blurRad="38100" dist="19050" dir="2700000" algn="tl" rotWithShape="0">
                    <a:schemeClr val="dk1">
                      <a:alpha val="40000"/>
                    </a:schemeClr>
                  </a:outerShdw>
                </a:effectLst>
              </a:rPr>
              <a:t>INTERNAL AND EXTERNAL URL CREATION</a:t>
            </a:r>
          </a:p>
          <a:p>
            <a:pPr marL="800100" lvl="1" indent="-342900">
              <a:lnSpc>
                <a:spcPct val="150000"/>
              </a:lnSpc>
              <a:buFont typeface="Wingdings" panose="05000000000000000000" pitchFamily="2" charset="2"/>
              <a:buChar char="ü"/>
            </a:pPr>
            <a:r>
              <a:rPr lang="en-US" sz="2000" dirty="0" smtClean="0">
                <a:ln w="0"/>
              </a:rPr>
              <a:t>First we go to Forward DNS lookup zone and we create domain name for our external and internal URL.</a:t>
            </a:r>
          </a:p>
          <a:p>
            <a:pPr marL="800100" lvl="1" indent="-342900">
              <a:lnSpc>
                <a:spcPct val="150000"/>
              </a:lnSpc>
              <a:buFont typeface="Wingdings" panose="05000000000000000000" pitchFamily="2" charset="2"/>
              <a:buChar char="ü"/>
            </a:pPr>
            <a:r>
              <a:rPr lang="en-US" sz="2000" dirty="0" smtClean="0">
                <a:ln w="0"/>
              </a:rPr>
              <a:t>We create domain name called “mail” and we concatenate to our exchange domain</a:t>
            </a:r>
          </a:p>
          <a:p>
            <a:pPr lvl="1">
              <a:lnSpc>
                <a:spcPct val="150000"/>
              </a:lnSpc>
            </a:pPr>
            <a:r>
              <a:rPr lang="en-US" sz="2400" dirty="0" smtClean="0">
                <a:ln w="0"/>
                <a:effectLst>
                  <a:outerShdw blurRad="38100" dist="19050" dir="2700000" algn="tl" rotWithShape="0">
                    <a:schemeClr val="dk1">
                      <a:alpha val="40000"/>
                    </a:schemeClr>
                  </a:outerShdw>
                </a:effectLst>
              </a:rPr>
              <a:t> </a:t>
            </a:r>
            <a:endParaRPr lang="en-US" sz="2400" dirty="0">
              <a:ln w="0"/>
              <a:effectLst>
                <a:outerShdw blurRad="38100" dist="19050" dir="2700000" algn="tl" rotWithShape="0">
                  <a:schemeClr val="dk1">
                    <a:alpha val="40000"/>
                  </a:schemeClr>
                </a:outerShdw>
              </a:effectLst>
            </a:endParaRPr>
          </a:p>
          <a:p>
            <a:pPr lvl="1">
              <a:lnSpc>
                <a:spcPct val="150000"/>
              </a:lnSpc>
            </a:pPr>
            <a:endParaRPr lang="en-US" sz="2400" dirty="0" smtClean="0">
              <a:ln w="0"/>
              <a:effectLst>
                <a:outerShdw blurRad="38100" dist="19050" dir="2700000" algn="tl" rotWithShape="0">
                  <a:schemeClr val="dk1">
                    <a:alpha val="40000"/>
                  </a:schemeClr>
                </a:outerShdw>
              </a:effectLst>
            </a:endParaRPr>
          </a:p>
          <a:p>
            <a:pPr lvl="1">
              <a:lnSpc>
                <a:spcPct val="150000"/>
              </a:lnSpc>
            </a:pPr>
            <a:r>
              <a:rPr lang="en-US" sz="2400" dirty="0">
                <a:ln w="0"/>
                <a:effectLst>
                  <a:outerShdw blurRad="38100" dist="19050" dir="2700000" algn="tl" rotWithShape="0">
                    <a:schemeClr val="dk1">
                      <a:alpha val="40000"/>
                    </a:schemeClr>
                  </a:outerShdw>
                </a:effectLst>
              </a:rPr>
              <a:t> </a:t>
            </a:r>
            <a:r>
              <a:rPr lang="en-US" sz="2400" dirty="0" smtClean="0">
                <a:ln w="0"/>
                <a:effectLst>
                  <a:outerShdw blurRad="38100" dist="19050" dir="2700000" algn="tl" rotWithShape="0">
                    <a:schemeClr val="dk1">
                      <a:alpha val="40000"/>
                    </a:schemeClr>
                  </a:outerShdw>
                </a:effectLst>
              </a:rPr>
              <a:t> </a:t>
            </a:r>
            <a:endParaRPr lang="en-US" sz="2400" dirty="0">
              <a:ln w="0"/>
              <a:effectLst>
                <a:outerShdw blurRad="38100" dist="19050" dir="2700000" algn="tl" rotWithShape="0">
                  <a:schemeClr val="dk1">
                    <a:alpha val="40000"/>
                  </a:schemeClr>
                </a:outerShdw>
              </a:effectLst>
            </a:endParaRPr>
          </a:p>
          <a:p>
            <a:pPr lvl="1">
              <a:lnSpc>
                <a:spcPct val="150000"/>
              </a:lnSpc>
            </a:pPr>
            <a:endParaRPr lang="en-US" sz="2400" dirty="0">
              <a:ln w="0"/>
              <a:effectLst>
                <a:outerShdw blurRad="38100" dist="19050" dir="2700000" algn="tl" rotWithShape="0">
                  <a:schemeClr val="dk1">
                    <a:alpha val="40000"/>
                  </a:schemeClr>
                </a:outerShdw>
              </a:effectLst>
            </a:endParaRPr>
          </a:p>
          <a:p>
            <a:pPr marL="1085850" lvl="2" indent="-171450">
              <a:lnSpc>
                <a:spcPct val="150000"/>
              </a:lnSpc>
              <a:buFont typeface="Wingdings" panose="05000000000000000000" pitchFamily="2" charset="2"/>
              <a:buChar char="q"/>
            </a:pPr>
            <a:endParaRPr lang="en-GB" sz="1400" dirty="0">
              <a:ln w="0"/>
              <a:effectLst>
                <a:outerShdw blurRad="38100" dist="19050" dir="2700000" algn="tl" rotWithShape="0">
                  <a:schemeClr val="dk1">
                    <a:alpha val="40000"/>
                  </a:schemeClr>
                </a:outerShdw>
              </a:effectLst>
            </a:endParaRPr>
          </a:p>
          <a:p>
            <a:pPr>
              <a:lnSpc>
                <a:spcPct val="150000"/>
              </a:lnSpc>
            </a:pPr>
            <a:endParaRPr lang="en-US" sz="1600" dirty="0" smtClean="0">
              <a:ln w="0"/>
              <a:effectLst>
                <a:outerShdw blurRad="38100" dist="19050" dir="2700000" algn="tl" rotWithShape="0">
                  <a:schemeClr val="dk1">
                    <a:alpha val="40000"/>
                  </a:schemeClr>
                </a:outerShdw>
              </a:effectLst>
            </a:endParaRP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24</a:t>
              </a:r>
              <a:endParaRPr lang="en-US" dirty="0">
                <a:solidFill>
                  <a:schemeClr val="accent1"/>
                </a:solidFill>
                <a:latin typeface="+mj-lt"/>
              </a:endParaRPr>
            </a:p>
          </p:txBody>
        </p:sp>
      </p:grpSp>
      <p:pic>
        <p:nvPicPr>
          <p:cNvPr id="2" name="Picture 1"/>
          <p:cNvPicPr>
            <a:picLocks noChangeAspect="1"/>
          </p:cNvPicPr>
          <p:nvPr/>
        </p:nvPicPr>
        <p:blipFill>
          <a:blip r:embed="rId4"/>
          <a:stretch>
            <a:fillRect/>
          </a:stretch>
        </p:blipFill>
        <p:spPr>
          <a:xfrm>
            <a:off x="1590569" y="2897560"/>
            <a:ext cx="8064896" cy="3960440"/>
          </a:xfrm>
          <a:prstGeom prst="rect">
            <a:avLst/>
          </a:prstGeom>
        </p:spPr>
      </p:pic>
    </p:spTree>
    <p:extLst>
      <p:ext uri="{BB962C8B-B14F-4D97-AF65-F5344CB8AC3E}">
        <p14:creationId xmlns:p14="http://schemas.microsoft.com/office/powerpoint/2010/main" val="353904614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14514"/>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Client Access </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19336" y="972450"/>
            <a:ext cx="12058407" cy="5914577"/>
          </a:xfrm>
          <a:prstGeom prst="rect">
            <a:avLst/>
          </a:prstGeom>
          <a:noFill/>
        </p:spPr>
        <p:txBody>
          <a:bodyPr wrap="square" lIns="0" rIns="0" rtlCol="0">
            <a:normAutofit/>
          </a:bodyPr>
          <a:lstStyle/>
          <a:p>
            <a:pPr lvl="1">
              <a:lnSpc>
                <a:spcPct val="150000"/>
              </a:lnSpc>
            </a:pPr>
            <a:endParaRPr lang="en-US" sz="2400" dirty="0">
              <a:solidFill>
                <a:srgbClr val="00B0F0"/>
              </a:solidFill>
            </a:endParaRPr>
          </a:p>
          <a:p>
            <a:pPr lvl="1">
              <a:lnSpc>
                <a:spcPct val="150000"/>
              </a:lnSpc>
            </a:pPr>
            <a:endParaRPr lang="en-US" sz="2400" dirty="0" smtClean="0"/>
          </a:p>
          <a:p>
            <a:pPr lvl="1">
              <a:lnSpc>
                <a:spcPct val="150000"/>
              </a:lnSpc>
            </a:pPr>
            <a:r>
              <a:rPr lang="en-US" sz="2400" dirty="0"/>
              <a:t> </a:t>
            </a:r>
            <a:r>
              <a:rPr lang="en-US" sz="2400" dirty="0" smtClean="0"/>
              <a:t> </a:t>
            </a:r>
            <a:endParaRPr lang="en-US" sz="2400" dirty="0"/>
          </a:p>
          <a:p>
            <a:pPr lvl="1">
              <a:lnSpc>
                <a:spcPct val="150000"/>
              </a:lnSpc>
            </a:pPr>
            <a:endParaRPr lang="en-US" sz="2400" dirty="0"/>
          </a:p>
          <a:p>
            <a:pPr marL="1085850" lvl="2" indent="-171450">
              <a:lnSpc>
                <a:spcPct val="150000"/>
              </a:lnSpc>
              <a:buFont typeface="Wingdings" panose="05000000000000000000" pitchFamily="2" charset="2"/>
              <a:buChar char="q"/>
            </a:pPr>
            <a:endParaRPr lang="en-GB" sz="1400" dirty="0"/>
          </a:p>
          <a:p>
            <a:pPr marL="171450" indent="-17145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25</a:t>
              </a:r>
              <a:endParaRPr lang="en-US" dirty="0">
                <a:solidFill>
                  <a:schemeClr val="accent1"/>
                </a:solidFill>
                <a:latin typeface="+mj-lt"/>
              </a:endParaRPr>
            </a:p>
          </p:txBody>
        </p:sp>
      </p:grpSp>
      <p:pic>
        <p:nvPicPr>
          <p:cNvPr id="2" name="Picture 1"/>
          <p:cNvPicPr>
            <a:picLocks noChangeAspect="1"/>
          </p:cNvPicPr>
          <p:nvPr/>
        </p:nvPicPr>
        <p:blipFill>
          <a:blip r:embed="rId4"/>
          <a:stretch>
            <a:fillRect/>
          </a:stretch>
        </p:blipFill>
        <p:spPr>
          <a:xfrm>
            <a:off x="119336" y="1121446"/>
            <a:ext cx="6403804" cy="4829849"/>
          </a:xfrm>
          <a:prstGeom prst="rect">
            <a:avLst/>
          </a:prstGeom>
        </p:spPr>
      </p:pic>
      <p:pic>
        <p:nvPicPr>
          <p:cNvPr id="3" name="Picture 2"/>
          <p:cNvPicPr>
            <a:picLocks noChangeAspect="1"/>
          </p:cNvPicPr>
          <p:nvPr/>
        </p:nvPicPr>
        <p:blipFill>
          <a:blip r:embed="rId5"/>
          <a:stretch>
            <a:fillRect/>
          </a:stretch>
        </p:blipFill>
        <p:spPr>
          <a:xfrm>
            <a:off x="6657403" y="1121446"/>
            <a:ext cx="5654603" cy="4753638"/>
          </a:xfrm>
          <a:prstGeom prst="rect">
            <a:avLst/>
          </a:prstGeom>
        </p:spPr>
      </p:pic>
    </p:spTree>
    <p:extLst>
      <p:ext uri="{BB962C8B-B14F-4D97-AF65-F5344CB8AC3E}">
        <p14:creationId xmlns:p14="http://schemas.microsoft.com/office/powerpoint/2010/main" val="116292686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a:t>Client Access </a:t>
            </a:r>
          </a:p>
        </p:txBody>
      </p:sp>
      <p:sp>
        <p:nvSpPr>
          <p:cNvPr id="7" name="TextBox 6">
            <a:extLst>
              <a:ext uri="{FF2B5EF4-FFF2-40B4-BE49-F238E27FC236}">
                <a16:creationId xmlns:a16="http://schemas.microsoft.com/office/drawing/2014/main" xmlns="" id="{A49AAC12-73F7-D1B1-32A8-9DED3F2C53AC}"/>
              </a:ext>
            </a:extLst>
          </p:cNvPr>
          <p:cNvSpPr txBox="1"/>
          <p:nvPr/>
        </p:nvSpPr>
        <p:spPr>
          <a:xfrm>
            <a:off x="119336" y="943422"/>
            <a:ext cx="12058407" cy="5914577"/>
          </a:xfrm>
          <a:prstGeom prst="rect">
            <a:avLst/>
          </a:prstGeom>
          <a:noFill/>
        </p:spPr>
        <p:txBody>
          <a:bodyPr wrap="square" lIns="0" rIns="0" rtlCol="0">
            <a:normAutofit/>
          </a:bodyPr>
          <a:lstStyle/>
          <a:p>
            <a:pPr lvl="1">
              <a:lnSpc>
                <a:spcPct val="150000"/>
              </a:lnSpc>
            </a:pPr>
            <a:endParaRPr lang="en-US" sz="2400" dirty="0">
              <a:solidFill>
                <a:srgbClr val="00B0F0"/>
              </a:solidFill>
            </a:endParaRPr>
          </a:p>
          <a:p>
            <a:pPr marL="800100" lvl="1" indent="-342900">
              <a:lnSpc>
                <a:spcPct val="150000"/>
              </a:lnSpc>
              <a:buFont typeface="Wingdings" panose="05000000000000000000" pitchFamily="2" charset="2"/>
              <a:buChar char="ü"/>
            </a:pPr>
            <a:r>
              <a:rPr lang="en-US" sz="2400" dirty="0"/>
              <a:t> </a:t>
            </a:r>
            <a:r>
              <a:rPr lang="en-US" sz="2400" dirty="0" smtClean="0"/>
              <a:t>now go to exchange server’s web </a:t>
            </a:r>
            <a:r>
              <a:rPr lang="en-US" sz="2400" dirty="0" err="1" smtClean="0"/>
              <a:t>ecp</a:t>
            </a:r>
            <a:r>
              <a:rPr lang="en-US" sz="2400" dirty="0" smtClean="0"/>
              <a:t>  outlook and login as Administrator</a:t>
            </a:r>
          </a:p>
          <a:p>
            <a:pPr marL="800100" lvl="1" indent="-342900">
              <a:lnSpc>
                <a:spcPct val="150000"/>
              </a:lnSpc>
              <a:buFont typeface="Wingdings" panose="05000000000000000000" pitchFamily="2" charset="2"/>
              <a:buChar char="ü"/>
            </a:pPr>
            <a:r>
              <a:rPr lang="en-US" sz="2400" dirty="0" smtClean="0"/>
              <a:t>And then change the External and  Internal URL to the domain we created accordingly for both </a:t>
            </a:r>
            <a:r>
              <a:rPr lang="en-US" sz="2400" dirty="0" err="1" smtClean="0"/>
              <a:t>ecp</a:t>
            </a:r>
            <a:r>
              <a:rPr lang="en-US" sz="2400" dirty="0" smtClean="0"/>
              <a:t> and </a:t>
            </a:r>
            <a:r>
              <a:rPr lang="en-US" sz="2400" dirty="0" err="1" smtClean="0"/>
              <a:t>owa</a:t>
            </a:r>
            <a:r>
              <a:rPr lang="en-US" sz="2400" dirty="0" smtClean="0"/>
              <a:t> .  </a:t>
            </a:r>
            <a:endParaRPr lang="en-US" sz="2000" dirty="0" smtClean="0"/>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26</a:t>
              </a:r>
              <a:endParaRPr lang="en-US" dirty="0">
                <a:solidFill>
                  <a:schemeClr val="accent1"/>
                </a:solidFill>
                <a:latin typeface="+mj-lt"/>
              </a:endParaRPr>
            </a:p>
          </p:txBody>
        </p:sp>
      </p:grpSp>
      <p:pic>
        <p:nvPicPr>
          <p:cNvPr id="2" name="Picture 1"/>
          <p:cNvPicPr>
            <a:picLocks noChangeAspect="1"/>
          </p:cNvPicPr>
          <p:nvPr/>
        </p:nvPicPr>
        <p:blipFill>
          <a:blip r:embed="rId4"/>
          <a:stretch>
            <a:fillRect/>
          </a:stretch>
        </p:blipFill>
        <p:spPr>
          <a:xfrm>
            <a:off x="407368" y="3212976"/>
            <a:ext cx="5070581" cy="3096344"/>
          </a:xfrm>
          <a:prstGeom prst="rect">
            <a:avLst/>
          </a:prstGeom>
        </p:spPr>
      </p:pic>
      <p:pic>
        <p:nvPicPr>
          <p:cNvPr id="3" name="Picture 2"/>
          <p:cNvPicPr>
            <a:picLocks noChangeAspect="1"/>
          </p:cNvPicPr>
          <p:nvPr/>
        </p:nvPicPr>
        <p:blipFill>
          <a:blip r:embed="rId5"/>
          <a:stretch>
            <a:fillRect/>
          </a:stretch>
        </p:blipFill>
        <p:spPr>
          <a:xfrm>
            <a:off x="5620668" y="2636912"/>
            <a:ext cx="6468378" cy="4669862"/>
          </a:xfrm>
          <a:prstGeom prst="rect">
            <a:avLst/>
          </a:prstGeom>
        </p:spPr>
      </p:pic>
    </p:spTree>
    <p:extLst>
      <p:ext uri="{BB962C8B-B14F-4D97-AF65-F5344CB8AC3E}">
        <p14:creationId xmlns:p14="http://schemas.microsoft.com/office/powerpoint/2010/main" val="206914752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a:t>Client Access </a:t>
            </a:r>
          </a:p>
        </p:txBody>
      </p:sp>
      <p:sp>
        <p:nvSpPr>
          <p:cNvPr id="7" name="TextBox 6">
            <a:extLst>
              <a:ext uri="{FF2B5EF4-FFF2-40B4-BE49-F238E27FC236}">
                <a16:creationId xmlns:a16="http://schemas.microsoft.com/office/drawing/2014/main" xmlns="" id="{A49AAC12-73F7-D1B1-32A8-9DED3F2C53AC}"/>
              </a:ext>
            </a:extLst>
          </p:cNvPr>
          <p:cNvSpPr txBox="1"/>
          <p:nvPr/>
        </p:nvSpPr>
        <p:spPr>
          <a:xfrm>
            <a:off x="119336" y="943422"/>
            <a:ext cx="12058407" cy="5914577"/>
          </a:xfrm>
          <a:prstGeom prst="rect">
            <a:avLst/>
          </a:prstGeom>
          <a:noFill/>
        </p:spPr>
        <p:txBody>
          <a:bodyPr wrap="square" lIns="0" rIns="0" rtlCol="0">
            <a:normAutofit/>
          </a:bodyPr>
          <a:lstStyle/>
          <a:p>
            <a:pPr marL="800100" lvl="1" indent="-342900">
              <a:lnSpc>
                <a:spcPct val="150000"/>
              </a:lnSpc>
              <a:buFont typeface="Arial" panose="020B0604020202020204" pitchFamily="34" charset="0"/>
              <a:buChar char="•"/>
            </a:pPr>
            <a:r>
              <a:rPr lang="en-US" sz="2400" dirty="0"/>
              <a:t> </a:t>
            </a:r>
            <a:r>
              <a:rPr lang="en-US" sz="2400" dirty="0" smtClean="0"/>
              <a:t>Internal URL: </a:t>
            </a:r>
            <a:r>
              <a:rPr lang="en-US" sz="2400" dirty="0"/>
              <a:t>is used to access the Exchange services from within the internal </a:t>
            </a:r>
            <a:r>
              <a:rPr lang="en-US" sz="2400" dirty="0" smtClean="0"/>
              <a:t>network.</a:t>
            </a:r>
          </a:p>
          <a:p>
            <a:pPr marL="800100" lvl="1" indent="-342900">
              <a:lnSpc>
                <a:spcPct val="150000"/>
              </a:lnSpc>
              <a:buFont typeface="Arial" panose="020B0604020202020204" pitchFamily="34" charset="0"/>
              <a:buChar char="•"/>
            </a:pPr>
            <a:r>
              <a:rPr lang="en-US" sz="2400" dirty="0"/>
              <a:t> </a:t>
            </a:r>
            <a:r>
              <a:rPr lang="en-US" sz="2400" dirty="0" smtClean="0"/>
              <a:t>External URL :is </a:t>
            </a:r>
            <a:r>
              <a:rPr lang="en-US" sz="2400" dirty="0"/>
              <a:t>used to access the services from outside the network</a:t>
            </a:r>
          </a:p>
          <a:p>
            <a:pPr marL="800100" lvl="1" indent="-342900">
              <a:lnSpc>
                <a:spcPct val="150000"/>
              </a:lnSpc>
              <a:buFont typeface="Arial" panose="020B0604020202020204" pitchFamily="34" charset="0"/>
              <a:buChar char="•"/>
            </a:pPr>
            <a:endParaRPr lang="en-US" sz="2400" dirty="0"/>
          </a:p>
          <a:p>
            <a:pPr marL="800100" lvl="1" indent="-342900">
              <a:lnSpc>
                <a:spcPct val="150000"/>
              </a:lnSpc>
              <a:buFont typeface="Arial" panose="020B0604020202020204" pitchFamily="34" charset="0"/>
              <a:buChar char="•"/>
            </a:pPr>
            <a:endParaRPr lang="en-US" sz="2400" dirty="0" smtClean="0"/>
          </a:p>
          <a:p>
            <a:pPr marL="800100" lvl="1" indent="-342900">
              <a:lnSpc>
                <a:spcPct val="150000"/>
              </a:lnSpc>
              <a:buFont typeface="Arial" panose="020B0604020202020204" pitchFamily="34" charset="0"/>
              <a:buChar char="•"/>
            </a:pPr>
            <a:r>
              <a:rPr lang="en-US" sz="2400" dirty="0" err="1" smtClean="0"/>
              <a:t>I.e</a:t>
            </a:r>
            <a:r>
              <a:rPr lang="en-US" sz="2400" dirty="0" smtClean="0"/>
              <a:t>,  Internal URL: </a:t>
            </a:r>
            <a:r>
              <a:rPr lang="en-US" sz="2400" dirty="0" smtClean="0">
                <a:hlinkClick r:id="rId4"/>
              </a:rPr>
              <a:t>https://mail.huv.edu.et/ecp</a:t>
            </a:r>
            <a:r>
              <a:rPr lang="en-US" sz="2400" dirty="0" smtClean="0"/>
              <a:t>          </a:t>
            </a:r>
          </a:p>
          <a:p>
            <a:pPr lvl="1">
              <a:lnSpc>
                <a:spcPct val="150000"/>
              </a:lnSpc>
            </a:pPr>
            <a:r>
              <a:rPr lang="en-US" sz="2400" dirty="0"/>
              <a:t> </a:t>
            </a:r>
            <a:r>
              <a:rPr lang="en-US" sz="2400" dirty="0" smtClean="0"/>
              <a:t>                                </a:t>
            </a:r>
            <a:r>
              <a:rPr lang="en-US" sz="2400" dirty="0" smtClean="0">
                <a:hlinkClick r:id="rId5"/>
              </a:rPr>
              <a:t>https</a:t>
            </a:r>
            <a:r>
              <a:rPr lang="en-US" sz="2400" dirty="0">
                <a:hlinkClick r:id="rId5"/>
              </a:rPr>
              <a:t>://</a:t>
            </a:r>
            <a:r>
              <a:rPr lang="en-US" sz="2400" dirty="0" smtClean="0">
                <a:hlinkClick r:id="rId5"/>
              </a:rPr>
              <a:t>mail.huv.edu.et/owa</a:t>
            </a:r>
            <a:endParaRPr lang="en-US" sz="2400" dirty="0" smtClean="0"/>
          </a:p>
          <a:p>
            <a:pPr marL="800100" lvl="1" indent="-342900">
              <a:lnSpc>
                <a:spcPct val="150000"/>
              </a:lnSpc>
              <a:buFont typeface="Arial" panose="020B0604020202020204" pitchFamily="34" charset="0"/>
              <a:buChar char="•"/>
            </a:pPr>
            <a:r>
              <a:rPr lang="en-US" sz="2400" dirty="0"/>
              <a:t> </a:t>
            </a:r>
            <a:r>
              <a:rPr lang="en-US" sz="2400" dirty="0" smtClean="0"/>
              <a:t>     External </a:t>
            </a:r>
            <a:r>
              <a:rPr lang="en-US" sz="2400" dirty="0" smtClean="0">
                <a:hlinkClick r:id="rId4"/>
              </a:rPr>
              <a:t>URL:</a:t>
            </a:r>
            <a:r>
              <a:rPr lang="en-US" sz="2400" dirty="0">
                <a:hlinkClick r:id="rId4"/>
              </a:rPr>
              <a:t>https://</a:t>
            </a:r>
            <a:r>
              <a:rPr lang="en-US" sz="2400" dirty="0" smtClean="0">
                <a:hlinkClick r:id="rId4"/>
              </a:rPr>
              <a:t>mail.huv.edu.et/ecp</a:t>
            </a:r>
            <a:endParaRPr lang="en-US" sz="2400" dirty="0" smtClean="0"/>
          </a:p>
          <a:p>
            <a:pPr lvl="1">
              <a:lnSpc>
                <a:spcPct val="150000"/>
              </a:lnSpc>
            </a:pPr>
            <a:r>
              <a:rPr lang="en-US" sz="2400" dirty="0" smtClean="0"/>
              <a:t>                         </a:t>
            </a:r>
            <a:r>
              <a:rPr lang="en-US" sz="2400" dirty="0" smtClean="0">
                <a:hlinkClick r:id="rId5"/>
              </a:rPr>
              <a:t>https</a:t>
            </a:r>
            <a:r>
              <a:rPr lang="en-US" sz="2400" dirty="0">
                <a:hlinkClick r:id="rId5"/>
              </a:rPr>
              <a:t>://</a:t>
            </a:r>
            <a:r>
              <a:rPr lang="en-US" sz="2400" dirty="0" smtClean="0">
                <a:hlinkClick r:id="rId5"/>
              </a:rPr>
              <a:t>mail.huv.edu.et/owa</a:t>
            </a:r>
            <a:endParaRPr lang="en-US" sz="2400" dirty="0" smtClean="0"/>
          </a:p>
          <a:p>
            <a:pPr marL="800100" lvl="1" indent="-342900">
              <a:lnSpc>
                <a:spcPct val="150000"/>
              </a:lnSpc>
              <a:buFont typeface="Arial" panose="020B0604020202020204" pitchFamily="34" charset="0"/>
              <a:buChar char="•"/>
            </a:pPr>
            <a:r>
              <a:rPr lang="en-US" sz="2400" dirty="0" smtClean="0">
                <a:solidFill>
                  <a:srgbClr val="FF0000"/>
                </a:solidFill>
              </a:rPr>
              <a:t>Note: Internal URL and External URL may not be always the same.  </a:t>
            </a:r>
            <a:endParaRPr lang="en-US" sz="2400" dirty="0">
              <a:solidFill>
                <a:srgbClr val="FF0000"/>
              </a:solidFill>
            </a:endParaRPr>
          </a:p>
          <a:p>
            <a:pPr marL="800100" lvl="1" indent="-342900">
              <a:lnSpc>
                <a:spcPct val="150000"/>
              </a:lnSpc>
              <a:buFont typeface="Arial" panose="020B0604020202020204" pitchFamily="34" charset="0"/>
              <a:buChar char="•"/>
            </a:pPr>
            <a:endParaRPr lang="en-US" sz="2400" dirty="0"/>
          </a:p>
          <a:p>
            <a:pPr marL="800100" lvl="1" indent="-342900">
              <a:lnSpc>
                <a:spcPct val="150000"/>
              </a:lnSpc>
              <a:buFont typeface="Arial" panose="020B0604020202020204" pitchFamily="34" charset="0"/>
              <a:buChar char="•"/>
            </a:pPr>
            <a:endParaRPr lang="en-US" sz="2400" dirty="0"/>
          </a:p>
          <a:p>
            <a:pPr marL="800100" lvl="1" indent="-342900">
              <a:lnSpc>
                <a:spcPct val="150000"/>
              </a:lnSpc>
              <a:buFont typeface="Arial" panose="020B0604020202020204" pitchFamily="34" charset="0"/>
              <a:buChar char="•"/>
            </a:pPr>
            <a:endParaRPr lang="en-US" sz="2400" dirty="0" smtClean="0"/>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27</a:t>
              </a:r>
              <a:endParaRPr lang="en-US" dirty="0">
                <a:solidFill>
                  <a:schemeClr val="accent1"/>
                </a:solidFill>
                <a:latin typeface="+mj-lt"/>
              </a:endParaRPr>
            </a:p>
          </p:txBody>
        </p:sp>
      </p:grpSp>
    </p:spTree>
    <p:extLst>
      <p:ext uri="{BB962C8B-B14F-4D97-AF65-F5344CB8AC3E}">
        <p14:creationId xmlns:p14="http://schemas.microsoft.com/office/powerpoint/2010/main" val="372274212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25943" y="29915"/>
            <a:ext cx="1415480" cy="972500"/>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59496" y="0"/>
            <a:ext cx="10632504"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775519" y="165966"/>
            <a:ext cx="8856985" cy="523220"/>
          </a:xfrm>
        </p:spPr>
        <p:txBody>
          <a:bodyPr>
            <a:normAutofit/>
          </a:bodyPr>
          <a:lstStyle/>
          <a:p>
            <a:r>
              <a:rPr lang="en-GB" dirty="0" smtClean="0"/>
              <a:t>Microsoft Exchange Server - Definition</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25944" y="1002415"/>
            <a:ext cx="12151800" cy="5914579"/>
          </a:xfrm>
          <a:prstGeom prst="rect">
            <a:avLst/>
          </a:prstGeom>
          <a:noFill/>
        </p:spPr>
        <p:txBody>
          <a:bodyPr wrap="square" lIns="0" rIns="0" rtlCol="0">
            <a:normAutofit fontScale="77500" lnSpcReduction="20000"/>
          </a:bodyPr>
          <a:lstStyle/>
          <a:p>
            <a:pPr marL="628650" lvl="1" indent="-171450">
              <a:lnSpc>
                <a:spcPct val="150000"/>
              </a:lnSpc>
              <a:buFont typeface="Wingdings" panose="05000000000000000000" pitchFamily="2" charset="2"/>
              <a:buChar char="q"/>
            </a:pPr>
            <a:r>
              <a:rPr lang="en-US" sz="2000" dirty="0"/>
              <a:t> </a:t>
            </a:r>
            <a:r>
              <a:rPr lang="en-US" sz="2000" dirty="0" smtClean="0"/>
              <a:t> </a:t>
            </a:r>
            <a:r>
              <a:rPr lang="en-US" sz="2400" dirty="0"/>
              <a:t>I</a:t>
            </a:r>
            <a:r>
              <a:rPr lang="en-US" sz="2400" dirty="0" smtClean="0"/>
              <a:t>s </a:t>
            </a:r>
            <a:r>
              <a:rPr lang="en-US" sz="2400" dirty="0"/>
              <a:t>a mail server and calendaring server developed by </a:t>
            </a:r>
            <a:r>
              <a:rPr lang="en-US" sz="2400" dirty="0" smtClean="0"/>
              <a:t> Microsoft.</a:t>
            </a:r>
          </a:p>
          <a:p>
            <a:pPr lvl="1">
              <a:lnSpc>
                <a:spcPct val="150000"/>
              </a:lnSpc>
            </a:pPr>
            <a:endParaRPr lang="en-US" sz="2400" dirty="0" smtClean="0"/>
          </a:p>
          <a:p>
            <a:pPr marL="628650" lvl="1" indent="-171450">
              <a:lnSpc>
                <a:spcPct val="150000"/>
              </a:lnSpc>
              <a:buFont typeface="Wingdings" panose="05000000000000000000" pitchFamily="2" charset="2"/>
              <a:buChar char="q"/>
            </a:pPr>
            <a:r>
              <a:rPr lang="en-US" sz="2400" dirty="0"/>
              <a:t> </a:t>
            </a:r>
            <a:r>
              <a:rPr lang="en-US" sz="2400" dirty="0" smtClean="0"/>
              <a:t>The </a:t>
            </a:r>
            <a:r>
              <a:rPr lang="en-US" sz="2400" dirty="0"/>
              <a:t>first version was called Exchange Server 4.0, to position it as the successor to the related Microsoft </a:t>
            </a:r>
            <a:r>
              <a:rPr lang="en-US" sz="2400" dirty="0" smtClean="0"/>
              <a:t>Mail.</a:t>
            </a:r>
          </a:p>
          <a:p>
            <a:pPr lvl="1">
              <a:lnSpc>
                <a:spcPct val="150000"/>
              </a:lnSpc>
            </a:pPr>
            <a:endParaRPr lang="en-US" sz="2400" dirty="0" smtClean="0"/>
          </a:p>
          <a:p>
            <a:pPr marL="628650" lvl="1" indent="-171450">
              <a:lnSpc>
                <a:spcPct val="150000"/>
              </a:lnSpc>
              <a:buFont typeface="Wingdings" panose="05000000000000000000" pitchFamily="2" charset="2"/>
              <a:buChar char="q"/>
            </a:pPr>
            <a:r>
              <a:rPr lang="en-US" sz="2400" dirty="0"/>
              <a:t>Exchange initially used the X.400 directory service but switched </a:t>
            </a:r>
            <a:r>
              <a:rPr lang="en-US" sz="2400" b="1" dirty="0"/>
              <a:t>to Active Directory </a:t>
            </a:r>
            <a:r>
              <a:rPr lang="en-US" sz="2400" dirty="0" smtClean="0"/>
              <a:t>later.</a:t>
            </a:r>
          </a:p>
          <a:p>
            <a:pPr lvl="1">
              <a:lnSpc>
                <a:spcPct val="150000"/>
              </a:lnSpc>
            </a:pPr>
            <a:endParaRPr lang="en-US" sz="2400" dirty="0" smtClean="0"/>
          </a:p>
          <a:p>
            <a:pPr marL="628650" lvl="1" indent="-171450">
              <a:lnSpc>
                <a:spcPct val="150000"/>
              </a:lnSpc>
              <a:buFont typeface="Wingdings" panose="05000000000000000000" pitchFamily="2" charset="2"/>
              <a:buChar char="q"/>
            </a:pPr>
            <a:r>
              <a:rPr lang="en-US" sz="2400" dirty="0"/>
              <a:t> </a:t>
            </a:r>
            <a:r>
              <a:rPr lang="en-US" sz="2400" dirty="0" smtClean="0"/>
              <a:t>Runs </a:t>
            </a:r>
            <a:r>
              <a:rPr lang="en-US" sz="2400" dirty="0"/>
              <a:t>exclusively on Windows Server operating </a:t>
            </a:r>
            <a:r>
              <a:rPr lang="en-US" sz="2400" dirty="0" smtClean="0"/>
              <a:t>systems.</a:t>
            </a:r>
          </a:p>
          <a:p>
            <a:pPr lvl="1">
              <a:lnSpc>
                <a:spcPct val="150000"/>
              </a:lnSpc>
            </a:pPr>
            <a:endParaRPr lang="en-US" sz="2400" dirty="0" smtClean="0"/>
          </a:p>
          <a:p>
            <a:pPr marL="628650" lvl="1" indent="-171450">
              <a:lnSpc>
                <a:spcPct val="150000"/>
              </a:lnSpc>
              <a:buFont typeface="Wingdings" panose="05000000000000000000" pitchFamily="2" charset="2"/>
              <a:buChar char="q"/>
            </a:pPr>
            <a:r>
              <a:rPr lang="en-US" sz="2400" dirty="0"/>
              <a:t>  It </a:t>
            </a:r>
            <a:r>
              <a:rPr lang="en-US" sz="2400" dirty="0" smtClean="0"/>
              <a:t>integrates </a:t>
            </a:r>
            <a:r>
              <a:rPr lang="en-US" sz="2400" dirty="0"/>
              <a:t>with other Microsoft products, such as </a:t>
            </a:r>
            <a:r>
              <a:rPr lang="en-US" sz="2400" b="1" dirty="0"/>
              <a:t>Outlook </a:t>
            </a:r>
            <a:r>
              <a:rPr lang="en-US" sz="2400" dirty="0"/>
              <a:t>and </a:t>
            </a:r>
            <a:r>
              <a:rPr lang="en-US" sz="2400" b="1" dirty="0"/>
              <a:t>SharePoint</a:t>
            </a:r>
            <a:r>
              <a:rPr lang="en-US" sz="2400" dirty="0"/>
              <a:t>, to create a unified communication </a:t>
            </a:r>
            <a:r>
              <a:rPr lang="en-US" sz="2400" dirty="0" smtClean="0"/>
              <a:t>environment</a:t>
            </a:r>
          </a:p>
          <a:p>
            <a:pPr lvl="1">
              <a:lnSpc>
                <a:spcPct val="150000"/>
              </a:lnSpc>
            </a:pPr>
            <a:endParaRPr lang="en-US" sz="2400" dirty="0" smtClean="0"/>
          </a:p>
          <a:p>
            <a:pPr marL="628650" lvl="1" indent="-171450">
              <a:lnSpc>
                <a:spcPct val="150000"/>
              </a:lnSpc>
              <a:buFont typeface="Wingdings" panose="05000000000000000000" pitchFamily="2" charset="2"/>
              <a:buChar char="q"/>
            </a:pPr>
            <a:r>
              <a:rPr lang="en-US" sz="2400" dirty="0"/>
              <a:t> P</a:t>
            </a:r>
            <a:r>
              <a:rPr lang="en-US" sz="2400" dirty="0" smtClean="0"/>
              <a:t>rimarily </a:t>
            </a:r>
            <a:r>
              <a:rPr lang="en-US" sz="2400" dirty="0"/>
              <a:t>uses a proprietary protocol called MAPI </a:t>
            </a:r>
            <a:r>
              <a:rPr lang="en-US" sz="2400" dirty="0" smtClean="0"/>
              <a:t>,</a:t>
            </a:r>
            <a:r>
              <a:rPr lang="en-US" sz="2400" dirty="0"/>
              <a:t> for POP3, IMAP, and </a:t>
            </a:r>
            <a:r>
              <a:rPr lang="en-US" sz="2400" dirty="0" smtClean="0"/>
              <a:t>EAS1 to talk </a:t>
            </a:r>
            <a:r>
              <a:rPr lang="en-US" sz="2400" dirty="0"/>
              <a:t>to email </a:t>
            </a:r>
            <a:r>
              <a:rPr lang="en-US" sz="2400" dirty="0" smtClean="0"/>
              <a:t>clients </a:t>
            </a:r>
          </a:p>
          <a:p>
            <a:pPr lvl="1">
              <a:lnSpc>
                <a:spcPct val="150000"/>
              </a:lnSpc>
            </a:pPr>
            <a:endParaRPr lang="en-US" sz="2400" dirty="0" smtClean="0"/>
          </a:p>
          <a:p>
            <a:pPr marL="628650" lvl="1" indent="-171450">
              <a:lnSpc>
                <a:spcPct val="150000"/>
              </a:lnSpc>
              <a:buFont typeface="Wingdings" panose="05000000000000000000" pitchFamily="2" charset="2"/>
              <a:buChar char="q"/>
            </a:pPr>
            <a:r>
              <a:rPr lang="en-US" sz="2400" dirty="0"/>
              <a:t> </a:t>
            </a:r>
            <a:r>
              <a:rPr lang="en-US" sz="2400" dirty="0" smtClean="0"/>
              <a:t>The </a:t>
            </a:r>
            <a:r>
              <a:rPr lang="en-US" sz="2400" dirty="0"/>
              <a:t>standard SMTP protocol is used to communicate to other Internet mail </a:t>
            </a:r>
            <a:r>
              <a:rPr lang="en-US" sz="2400" dirty="0" smtClean="0"/>
              <a:t>servers.</a:t>
            </a:r>
            <a:endParaRPr lang="en-GB" sz="1000" dirty="0"/>
          </a:p>
          <a:p>
            <a:pPr marL="171450" indent="-17145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85939" y="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solidFill>
                  <a:latin typeface="+mj-lt"/>
                </a:rPr>
                <a:t>01</a:t>
              </a:r>
              <a:endParaRPr lang="en-US" dirty="0">
                <a:solidFill>
                  <a:schemeClr val="accent1"/>
                </a:solidFill>
                <a:latin typeface="+mj-lt"/>
              </a:endParaRPr>
            </a:p>
          </p:txBody>
        </p:sp>
      </p:grpSp>
    </p:spTree>
    <p:extLst>
      <p:ext uri="{BB962C8B-B14F-4D97-AF65-F5344CB8AC3E}">
        <p14:creationId xmlns:p14="http://schemas.microsoft.com/office/powerpoint/2010/main" val="71088098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a:t>Client Access </a:t>
            </a:r>
          </a:p>
        </p:txBody>
      </p:sp>
      <p:sp>
        <p:nvSpPr>
          <p:cNvPr id="7" name="TextBox 6">
            <a:extLst>
              <a:ext uri="{FF2B5EF4-FFF2-40B4-BE49-F238E27FC236}">
                <a16:creationId xmlns:a16="http://schemas.microsoft.com/office/drawing/2014/main" xmlns="" id="{A49AAC12-73F7-D1B1-32A8-9DED3F2C53AC}"/>
              </a:ext>
            </a:extLst>
          </p:cNvPr>
          <p:cNvSpPr txBox="1"/>
          <p:nvPr/>
        </p:nvSpPr>
        <p:spPr>
          <a:xfrm>
            <a:off x="-14927" y="1090906"/>
            <a:ext cx="12058407" cy="5914577"/>
          </a:xfrm>
          <a:prstGeom prst="rect">
            <a:avLst/>
          </a:prstGeom>
          <a:noFill/>
        </p:spPr>
        <p:txBody>
          <a:bodyPr wrap="square" lIns="0" rIns="0" rtlCol="0">
            <a:normAutofit/>
          </a:bodyPr>
          <a:lstStyle/>
          <a:p>
            <a:pPr marL="1028700" lvl="1" indent="-571500">
              <a:lnSpc>
                <a:spcPct val="150000"/>
              </a:lnSpc>
              <a:buFont typeface="Wingdings" panose="05000000000000000000" pitchFamily="2" charset="2"/>
              <a:buChar char="ü"/>
            </a:pPr>
            <a:r>
              <a:rPr lang="en-US" sz="4000" dirty="0" smtClean="0">
                <a:ln w="0"/>
                <a:effectLst>
                  <a:outerShdw blurRad="38100" dist="19050" dir="2700000" algn="tl" rotWithShape="0">
                    <a:schemeClr val="dk1">
                      <a:alpha val="40000"/>
                    </a:schemeClr>
                  </a:outerShdw>
                </a:effectLst>
              </a:rPr>
              <a:t> </a:t>
            </a:r>
            <a:r>
              <a:rPr lang="en-US" sz="2400" dirty="0" err="1" smtClean="0">
                <a:ln w="0"/>
                <a:effectLst>
                  <a:outerShdw blurRad="38100" dist="19050" dir="2700000" algn="tl" rotWithShape="0">
                    <a:schemeClr val="dk1">
                      <a:alpha val="40000"/>
                    </a:schemeClr>
                  </a:outerShdw>
                </a:effectLst>
              </a:rPr>
              <a:t>Milbox</a:t>
            </a:r>
            <a:r>
              <a:rPr lang="en-US" sz="2400" dirty="0" smtClean="0">
                <a:ln w="0"/>
                <a:effectLst>
                  <a:outerShdw blurRad="38100" dist="19050" dir="2700000" algn="tl" rotWithShape="0">
                    <a:schemeClr val="dk1">
                      <a:alpha val="40000"/>
                    </a:schemeClr>
                  </a:outerShdw>
                </a:effectLst>
              </a:rPr>
              <a:t> user Account creation</a:t>
            </a:r>
          </a:p>
          <a:p>
            <a:pPr marL="800100" lvl="1" indent="-342900">
              <a:lnSpc>
                <a:spcPct val="150000"/>
              </a:lnSpc>
              <a:buFont typeface="Wingdings" panose="05000000000000000000" pitchFamily="2" charset="2"/>
              <a:buChar char="ü"/>
            </a:pPr>
            <a:r>
              <a:rPr lang="en-US" sz="2400" dirty="0" smtClean="0">
                <a:ln w="0"/>
                <a:effectLst>
                  <a:outerShdw blurRad="38100" dist="19050" dir="2700000" algn="tl" rotWithShape="0">
                    <a:schemeClr val="dk1">
                      <a:alpha val="40000"/>
                    </a:schemeClr>
                  </a:outerShdw>
                </a:effectLst>
              </a:rPr>
              <a:t>Login as administrator to the </a:t>
            </a:r>
            <a:r>
              <a:rPr lang="en-US" sz="2400" dirty="0" err="1" smtClean="0">
                <a:ln w="0"/>
                <a:effectLst>
                  <a:outerShdw blurRad="38100" dist="19050" dir="2700000" algn="tl" rotWithShape="0">
                    <a:schemeClr val="dk1">
                      <a:alpha val="40000"/>
                    </a:schemeClr>
                  </a:outerShdw>
                </a:effectLst>
              </a:rPr>
              <a:t>ecp</a:t>
            </a:r>
            <a:r>
              <a:rPr lang="en-US" sz="2400" dirty="0" smtClean="0">
                <a:ln w="0"/>
                <a:effectLst>
                  <a:outerShdw blurRad="38100" dist="19050" dir="2700000" algn="tl" rotWithShape="0">
                    <a:schemeClr val="dk1">
                      <a:alpha val="40000"/>
                    </a:schemeClr>
                  </a:outerShdw>
                </a:effectLst>
              </a:rPr>
              <a:t> and then you create new user  mailbox accordingly. </a:t>
            </a:r>
          </a:p>
          <a:p>
            <a:pPr marL="800100" lvl="1" indent="-342900">
              <a:lnSpc>
                <a:spcPct val="150000"/>
              </a:lnSpc>
              <a:buFont typeface="Wingdings" panose="05000000000000000000" pitchFamily="2" charset="2"/>
              <a:buChar char="ü"/>
            </a:pPr>
            <a:endParaRPr lang="en-US" sz="2400" dirty="0">
              <a:solidFill>
                <a:srgbClr val="00B0F0"/>
              </a:solidFill>
            </a:endParaRPr>
          </a:p>
          <a:p>
            <a:pPr lvl="1">
              <a:lnSpc>
                <a:spcPct val="150000"/>
              </a:lnSpc>
            </a:pPr>
            <a:endParaRPr lang="en-US" sz="4000" dirty="0" smtClean="0"/>
          </a:p>
          <a:p>
            <a:pPr lvl="1">
              <a:lnSpc>
                <a:spcPct val="150000"/>
              </a:lnSpc>
            </a:pPr>
            <a:r>
              <a:rPr lang="en-US" sz="4000" dirty="0"/>
              <a:t> </a:t>
            </a:r>
            <a:r>
              <a:rPr lang="en-US" sz="4000" dirty="0" smtClean="0"/>
              <a:t> </a:t>
            </a:r>
            <a:endParaRPr lang="en-US" sz="4000" dirty="0"/>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28</a:t>
              </a:r>
              <a:endParaRPr lang="en-US" dirty="0">
                <a:solidFill>
                  <a:schemeClr val="accent1"/>
                </a:solidFill>
                <a:latin typeface="+mj-lt"/>
              </a:endParaRPr>
            </a:p>
          </p:txBody>
        </p:sp>
      </p:grpSp>
      <p:pic>
        <p:nvPicPr>
          <p:cNvPr id="2" name="Picture 1"/>
          <p:cNvPicPr>
            <a:picLocks noChangeAspect="1"/>
          </p:cNvPicPr>
          <p:nvPr/>
        </p:nvPicPr>
        <p:blipFill>
          <a:blip r:embed="rId4"/>
          <a:stretch>
            <a:fillRect/>
          </a:stretch>
        </p:blipFill>
        <p:spPr>
          <a:xfrm>
            <a:off x="3215680" y="2518385"/>
            <a:ext cx="6408711" cy="4601386"/>
          </a:xfrm>
          <a:prstGeom prst="rect">
            <a:avLst/>
          </a:prstGeom>
        </p:spPr>
      </p:pic>
    </p:spTree>
    <p:extLst>
      <p:ext uri="{BB962C8B-B14F-4D97-AF65-F5344CB8AC3E}">
        <p14:creationId xmlns:p14="http://schemas.microsoft.com/office/powerpoint/2010/main" val="250772729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a:t>Client Access </a:t>
            </a:r>
          </a:p>
        </p:txBody>
      </p:sp>
      <p:sp>
        <p:nvSpPr>
          <p:cNvPr id="7" name="TextBox 6">
            <a:extLst>
              <a:ext uri="{FF2B5EF4-FFF2-40B4-BE49-F238E27FC236}">
                <a16:creationId xmlns:a16="http://schemas.microsoft.com/office/drawing/2014/main" xmlns="" id="{A49AAC12-73F7-D1B1-32A8-9DED3F2C53AC}"/>
              </a:ext>
            </a:extLst>
          </p:cNvPr>
          <p:cNvSpPr txBox="1"/>
          <p:nvPr/>
        </p:nvSpPr>
        <p:spPr>
          <a:xfrm>
            <a:off x="119336" y="885365"/>
            <a:ext cx="12058407" cy="5914577"/>
          </a:xfrm>
          <a:prstGeom prst="rect">
            <a:avLst/>
          </a:prstGeom>
          <a:noFill/>
        </p:spPr>
        <p:txBody>
          <a:bodyPr wrap="square" lIns="0" rIns="0" rtlCol="0">
            <a:normAutofit/>
          </a:bodyPr>
          <a:lstStyle/>
          <a:p>
            <a:pPr lvl="1">
              <a:lnSpc>
                <a:spcPct val="150000"/>
              </a:lnSpc>
            </a:pPr>
            <a:endParaRPr lang="en-US" sz="2000" dirty="0" smtClean="0"/>
          </a:p>
          <a:p>
            <a:pPr marL="800100" lvl="1" indent="-342900">
              <a:lnSpc>
                <a:spcPct val="150000"/>
              </a:lnSpc>
              <a:buFont typeface="Wingdings" panose="05000000000000000000" pitchFamily="2" charset="2"/>
              <a:buChar char="ü"/>
            </a:pPr>
            <a:r>
              <a:rPr lang="en-US" sz="2000" dirty="0" smtClean="0"/>
              <a:t>Then we can  login to the  OWA with the account we create.</a:t>
            </a:r>
          </a:p>
          <a:p>
            <a:pPr marL="800100" lvl="1" indent="-342900">
              <a:lnSpc>
                <a:spcPct val="150000"/>
              </a:lnSpc>
              <a:buFont typeface="Wingdings" panose="05000000000000000000" pitchFamily="2" charset="2"/>
              <a:buChar char="ü"/>
            </a:pPr>
            <a:r>
              <a:rPr lang="en-US" sz="2000" dirty="0" smtClean="0"/>
              <a:t>You can send and receive mails. </a:t>
            </a:r>
          </a:p>
          <a:p>
            <a:pPr lvl="1">
              <a:lnSpc>
                <a:spcPct val="150000"/>
              </a:lnSpc>
            </a:pPr>
            <a:endParaRPr lang="en-US" sz="2000" dirty="0"/>
          </a:p>
          <a:p>
            <a:pPr marL="800100" lvl="1" indent="-342900">
              <a:lnSpc>
                <a:spcPct val="150000"/>
              </a:lnSpc>
              <a:buFont typeface="Wingdings" panose="05000000000000000000" pitchFamily="2" charset="2"/>
              <a:buChar char="ü"/>
            </a:pPr>
            <a:endParaRPr lang="en-US" sz="2000" dirty="0"/>
          </a:p>
          <a:p>
            <a:pPr marL="1200150" lvl="2" indent="-285750">
              <a:lnSpc>
                <a:spcPct val="150000"/>
              </a:lnSpc>
              <a:buFont typeface="Wingdings" panose="05000000000000000000" pitchFamily="2" charset="2"/>
              <a:buChar char="ü"/>
            </a:pPr>
            <a:endParaRPr lang="en-GB" sz="2000" dirty="0"/>
          </a:p>
          <a:p>
            <a:pPr marL="285750" indent="-285750">
              <a:lnSpc>
                <a:spcPct val="150000"/>
              </a:lnSpc>
              <a:buFont typeface="Wingdings" panose="05000000000000000000" pitchFamily="2" charset="2"/>
              <a:buChar char="ü"/>
            </a:pPr>
            <a:endParaRPr lang="en-US" sz="2000" dirty="0" smtClean="0">
              <a:solidFill>
                <a:schemeClr val="bg1"/>
              </a:solidFill>
            </a:endParaRP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29</a:t>
              </a:r>
              <a:endParaRPr lang="en-US" dirty="0">
                <a:solidFill>
                  <a:schemeClr val="accent1"/>
                </a:solidFill>
                <a:latin typeface="+mj-lt"/>
              </a:endParaRPr>
            </a:p>
          </p:txBody>
        </p:sp>
      </p:grpSp>
      <p:pic>
        <p:nvPicPr>
          <p:cNvPr id="5" name="Picture 4"/>
          <p:cNvPicPr>
            <a:picLocks noChangeAspect="1"/>
          </p:cNvPicPr>
          <p:nvPr/>
        </p:nvPicPr>
        <p:blipFill>
          <a:blip r:embed="rId4"/>
          <a:stretch>
            <a:fillRect/>
          </a:stretch>
        </p:blipFill>
        <p:spPr>
          <a:xfrm>
            <a:off x="3143672" y="2348880"/>
            <a:ext cx="8270814" cy="4269610"/>
          </a:xfrm>
          <a:prstGeom prst="rect">
            <a:avLst/>
          </a:prstGeom>
        </p:spPr>
      </p:pic>
    </p:spTree>
    <p:extLst>
      <p:ext uri="{BB962C8B-B14F-4D97-AF65-F5344CB8AC3E}">
        <p14:creationId xmlns:p14="http://schemas.microsoft.com/office/powerpoint/2010/main" val="238154915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a:t>Client Access </a:t>
            </a:r>
          </a:p>
        </p:txBody>
      </p:sp>
      <p:sp>
        <p:nvSpPr>
          <p:cNvPr id="7" name="TextBox 6">
            <a:extLst>
              <a:ext uri="{FF2B5EF4-FFF2-40B4-BE49-F238E27FC236}">
                <a16:creationId xmlns:a16="http://schemas.microsoft.com/office/drawing/2014/main" xmlns="" id="{A49AAC12-73F7-D1B1-32A8-9DED3F2C53AC}"/>
              </a:ext>
            </a:extLst>
          </p:cNvPr>
          <p:cNvSpPr txBox="1"/>
          <p:nvPr/>
        </p:nvSpPr>
        <p:spPr>
          <a:xfrm>
            <a:off x="119336" y="943422"/>
            <a:ext cx="12058407" cy="5914577"/>
          </a:xfrm>
          <a:prstGeom prst="rect">
            <a:avLst/>
          </a:prstGeom>
          <a:noFill/>
        </p:spPr>
        <p:txBody>
          <a:bodyPr wrap="square" lIns="0" rIns="0" rtlCol="0">
            <a:normAutofit/>
          </a:bodyPr>
          <a:lstStyle/>
          <a:p>
            <a:pPr lvl="1">
              <a:lnSpc>
                <a:spcPct val="150000"/>
              </a:lnSpc>
            </a:pPr>
            <a:endParaRPr lang="en-US" sz="2400" dirty="0">
              <a:solidFill>
                <a:srgbClr val="00B0F0"/>
              </a:solidFill>
            </a:endParaRPr>
          </a:p>
          <a:p>
            <a:pPr lvl="1">
              <a:lnSpc>
                <a:spcPct val="150000"/>
              </a:lnSpc>
            </a:pPr>
            <a:endParaRPr lang="en-US" sz="2400" dirty="0" smtClean="0"/>
          </a:p>
          <a:p>
            <a:pPr lvl="1">
              <a:lnSpc>
                <a:spcPct val="150000"/>
              </a:lnSpc>
            </a:pPr>
            <a:r>
              <a:rPr lang="en-US" sz="2400" dirty="0"/>
              <a:t> </a:t>
            </a:r>
            <a:r>
              <a:rPr lang="en-US" sz="2400" dirty="0" smtClean="0"/>
              <a:t> </a:t>
            </a:r>
            <a:endParaRPr lang="en-US" sz="2400" dirty="0"/>
          </a:p>
          <a:p>
            <a:pPr lvl="1">
              <a:lnSpc>
                <a:spcPct val="150000"/>
              </a:lnSpc>
            </a:pPr>
            <a:endParaRPr lang="en-US" sz="2400" dirty="0"/>
          </a:p>
          <a:p>
            <a:pPr marL="1085850" lvl="2" indent="-171450">
              <a:lnSpc>
                <a:spcPct val="150000"/>
              </a:lnSpc>
              <a:buFont typeface="Wingdings" panose="05000000000000000000" pitchFamily="2" charset="2"/>
              <a:buChar char="q"/>
            </a:pPr>
            <a:endParaRPr lang="en-GB" sz="1400" dirty="0"/>
          </a:p>
          <a:p>
            <a:pPr marL="171450" indent="-17145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30</a:t>
              </a:r>
              <a:endParaRPr lang="en-US" dirty="0">
                <a:solidFill>
                  <a:schemeClr val="accent1"/>
                </a:solidFill>
                <a:latin typeface="+mj-lt"/>
              </a:endParaRPr>
            </a:p>
          </p:txBody>
        </p:sp>
      </p:grpSp>
      <p:pic>
        <p:nvPicPr>
          <p:cNvPr id="9" name="Picture 8"/>
          <p:cNvPicPr>
            <a:picLocks noChangeAspect="1"/>
          </p:cNvPicPr>
          <p:nvPr/>
        </p:nvPicPr>
        <p:blipFill>
          <a:blip r:embed="rId4"/>
          <a:stretch>
            <a:fillRect/>
          </a:stretch>
        </p:blipFill>
        <p:spPr>
          <a:xfrm>
            <a:off x="191344" y="1428356"/>
            <a:ext cx="6241666" cy="4523069"/>
          </a:xfrm>
          <a:prstGeom prst="rect">
            <a:avLst/>
          </a:prstGeom>
        </p:spPr>
      </p:pic>
      <p:pic>
        <p:nvPicPr>
          <p:cNvPr id="10" name="Picture 9"/>
          <p:cNvPicPr>
            <a:picLocks noChangeAspect="1"/>
          </p:cNvPicPr>
          <p:nvPr/>
        </p:nvPicPr>
        <p:blipFill>
          <a:blip r:embed="rId5"/>
          <a:stretch>
            <a:fillRect/>
          </a:stretch>
        </p:blipFill>
        <p:spPr>
          <a:xfrm>
            <a:off x="6481008" y="1376498"/>
            <a:ext cx="5830998" cy="4674449"/>
          </a:xfrm>
          <a:prstGeom prst="rect">
            <a:avLst/>
          </a:prstGeom>
        </p:spPr>
      </p:pic>
    </p:spTree>
    <p:extLst>
      <p:ext uri="{BB962C8B-B14F-4D97-AF65-F5344CB8AC3E}">
        <p14:creationId xmlns:p14="http://schemas.microsoft.com/office/powerpoint/2010/main" val="277604473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a:t>Client Access </a:t>
            </a:r>
          </a:p>
        </p:txBody>
      </p:sp>
      <p:sp>
        <p:nvSpPr>
          <p:cNvPr id="7" name="TextBox 6">
            <a:extLst>
              <a:ext uri="{FF2B5EF4-FFF2-40B4-BE49-F238E27FC236}">
                <a16:creationId xmlns:a16="http://schemas.microsoft.com/office/drawing/2014/main" xmlns="" id="{A49AAC12-73F7-D1B1-32A8-9DED3F2C53AC}"/>
              </a:ext>
            </a:extLst>
          </p:cNvPr>
          <p:cNvSpPr txBox="1"/>
          <p:nvPr/>
        </p:nvSpPr>
        <p:spPr>
          <a:xfrm>
            <a:off x="119336" y="943422"/>
            <a:ext cx="12058407" cy="5914577"/>
          </a:xfrm>
          <a:prstGeom prst="rect">
            <a:avLst/>
          </a:prstGeom>
          <a:noFill/>
        </p:spPr>
        <p:txBody>
          <a:bodyPr wrap="square" lIns="0" rIns="0" rtlCol="0">
            <a:normAutofit fontScale="92500" lnSpcReduction="10000"/>
          </a:bodyPr>
          <a:lstStyle/>
          <a:p>
            <a:pPr lvl="1">
              <a:lnSpc>
                <a:spcPct val="150000"/>
              </a:lnSpc>
            </a:pPr>
            <a:endParaRPr lang="en-US" sz="2000" dirty="0">
              <a:solidFill>
                <a:srgbClr val="00B0F0"/>
              </a:solidFill>
            </a:endParaRPr>
          </a:p>
          <a:p>
            <a:pPr marL="800100" lvl="1" indent="-342900">
              <a:lnSpc>
                <a:spcPct val="150000"/>
              </a:lnSpc>
              <a:buFont typeface="Wingdings" panose="05000000000000000000" pitchFamily="2" charset="2"/>
              <a:buChar char="ü"/>
            </a:pPr>
            <a:r>
              <a:rPr lang="en-US" sz="2400" b="1" dirty="0" smtClean="0"/>
              <a:t> Calendaring</a:t>
            </a:r>
          </a:p>
          <a:p>
            <a:pPr lvl="1">
              <a:lnSpc>
                <a:spcPct val="150000"/>
              </a:lnSpc>
            </a:pPr>
            <a:r>
              <a:rPr lang="en-US" sz="2400" dirty="0"/>
              <a:t> calendaring refers to the features and functionalities related to managing calendars, scheduling meetings, tracking appointments, checking people’s availability, inviting attendees, and changing or canceling </a:t>
            </a:r>
            <a:r>
              <a:rPr lang="en-US" sz="2400" dirty="0" smtClean="0"/>
              <a:t>meetings.</a:t>
            </a:r>
            <a:endParaRPr lang="en-US" sz="2400" dirty="0"/>
          </a:p>
          <a:p>
            <a:pPr lvl="1">
              <a:lnSpc>
                <a:spcPct val="150000"/>
              </a:lnSpc>
            </a:pPr>
            <a:endParaRPr lang="en-US" sz="2400" dirty="0" smtClean="0"/>
          </a:p>
          <a:p>
            <a:pPr lvl="1">
              <a:lnSpc>
                <a:spcPct val="150000"/>
              </a:lnSpc>
            </a:pPr>
            <a:r>
              <a:rPr lang="en-US" sz="2400" dirty="0" smtClean="0"/>
              <a:t>Here </a:t>
            </a:r>
            <a:r>
              <a:rPr lang="en-US" sz="2400" dirty="0"/>
              <a:t>are some key concepts related to calendaring in Exchange </a:t>
            </a:r>
            <a:r>
              <a:rPr lang="en-US" sz="2400" dirty="0" smtClean="0"/>
              <a:t>Server:</a:t>
            </a:r>
            <a:endParaRPr lang="en-US" sz="2400" dirty="0"/>
          </a:p>
          <a:p>
            <a:pPr lvl="1">
              <a:lnSpc>
                <a:spcPct val="150000"/>
              </a:lnSpc>
            </a:pPr>
            <a:endParaRPr lang="en-US" sz="2400" dirty="0"/>
          </a:p>
          <a:p>
            <a:pPr lvl="1">
              <a:lnSpc>
                <a:spcPct val="150000"/>
              </a:lnSpc>
            </a:pPr>
            <a:r>
              <a:rPr lang="en-US" sz="2400" u="sng" dirty="0"/>
              <a:t>Calendar folders and calendar items</a:t>
            </a:r>
            <a:r>
              <a:rPr lang="en-US" sz="2400" dirty="0"/>
              <a:t>: </a:t>
            </a:r>
            <a:r>
              <a:rPr lang="en-US" sz="2400" dirty="0" smtClean="0"/>
              <a:t>Calendar </a:t>
            </a:r>
            <a:r>
              <a:rPr lang="en-US" sz="2400" dirty="0"/>
              <a:t>folders contain calendar items. These items can include appointments, meetings, and </a:t>
            </a:r>
            <a:r>
              <a:rPr lang="en-US" sz="2400" dirty="0" smtClean="0"/>
              <a:t>events.</a:t>
            </a:r>
            <a:endParaRPr lang="en-US" sz="2400" dirty="0"/>
          </a:p>
          <a:p>
            <a:pPr lvl="1">
              <a:lnSpc>
                <a:spcPct val="150000"/>
              </a:lnSpc>
            </a:pPr>
            <a:r>
              <a:rPr lang="en-US" sz="2400" u="sng" dirty="0"/>
              <a:t>Meetings and appointments</a:t>
            </a:r>
            <a:r>
              <a:rPr lang="en-US" sz="2400" dirty="0"/>
              <a:t>: You can create a meeting and send invitations to attendees</a:t>
            </a:r>
            <a:endParaRPr lang="en-US" sz="2400" dirty="0" smtClean="0"/>
          </a:p>
          <a:p>
            <a:pPr lvl="1">
              <a:lnSpc>
                <a:spcPct val="150000"/>
              </a:lnSpc>
            </a:pPr>
            <a:r>
              <a:rPr lang="en-US" sz="2000" dirty="0"/>
              <a:t> </a:t>
            </a:r>
            <a:r>
              <a:rPr lang="en-US" sz="2000" dirty="0" smtClean="0"/>
              <a:t> </a:t>
            </a:r>
            <a:endParaRPr lang="en-US" sz="2000" dirty="0"/>
          </a:p>
          <a:p>
            <a:pPr lvl="1">
              <a:lnSpc>
                <a:spcPct val="150000"/>
              </a:lnSpc>
            </a:pPr>
            <a:endParaRPr lang="en-US" sz="2000" dirty="0"/>
          </a:p>
          <a:p>
            <a:pPr marL="1085850" lvl="2" indent="-171450">
              <a:lnSpc>
                <a:spcPct val="150000"/>
              </a:lnSpc>
              <a:buFont typeface="Wingdings" panose="05000000000000000000" pitchFamily="2" charset="2"/>
              <a:buChar char="q"/>
            </a:pPr>
            <a:endParaRPr lang="en-GB" sz="2000" dirty="0"/>
          </a:p>
          <a:p>
            <a:pPr marL="171450" indent="-171450">
              <a:lnSpc>
                <a:spcPct val="150000"/>
              </a:lnSpc>
              <a:buFont typeface="Wingdings" panose="05000000000000000000" pitchFamily="2" charset="2"/>
              <a:buChar char="q"/>
            </a:pPr>
            <a:endParaRPr lang="en-US" sz="2000" dirty="0" smtClean="0">
              <a:solidFill>
                <a:schemeClr val="bg1"/>
              </a:solidFill>
            </a:endParaRP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31</a:t>
              </a:r>
              <a:endParaRPr lang="en-US" dirty="0">
                <a:solidFill>
                  <a:schemeClr val="accent1"/>
                </a:solidFill>
                <a:latin typeface="+mj-lt"/>
              </a:endParaRPr>
            </a:p>
          </p:txBody>
        </p:sp>
      </p:grpSp>
    </p:spTree>
    <p:extLst>
      <p:ext uri="{BB962C8B-B14F-4D97-AF65-F5344CB8AC3E}">
        <p14:creationId xmlns:p14="http://schemas.microsoft.com/office/powerpoint/2010/main" val="62594959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a:t>Client Access </a:t>
            </a:r>
          </a:p>
        </p:txBody>
      </p:sp>
      <p:sp>
        <p:nvSpPr>
          <p:cNvPr id="7" name="TextBox 6">
            <a:extLst>
              <a:ext uri="{FF2B5EF4-FFF2-40B4-BE49-F238E27FC236}">
                <a16:creationId xmlns:a16="http://schemas.microsoft.com/office/drawing/2014/main" xmlns="" id="{A49AAC12-73F7-D1B1-32A8-9DED3F2C53AC}"/>
              </a:ext>
            </a:extLst>
          </p:cNvPr>
          <p:cNvSpPr txBox="1"/>
          <p:nvPr/>
        </p:nvSpPr>
        <p:spPr>
          <a:xfrm>
            <a:off x="119336" y="943422"/>
            <a:ext cx="12058407" cy="5914577"/>
          </a:xfrm>
          <a:prstGeom prst="rect">
            <a:avLst/>
          </a:prstGeom>
          <a:noFill/>
        </p:spPr>
        <p:txBody>
          <a:bodyPr wrap="square" lIns="0" rIns="0" rtlCol="0">
            <a:normAutofit/>
          </a:bodyPr>
          <a:lstStyle/>
          <a:p>
            <a:pPr lvl="1">
              <a:lnSpc>
                <a:spcPct val="150000"/>
              </a:lnSpc>
            </a:pPr>
            <a:endParaRPr lang="en-US" sz="2000" dirty="0">
              <a:solidFill>
                <a:srgbClr val="00B0F0"/>
              </a:solidFill>
            </a:endParaRPr>
          </a:p>
          <a:p>
            <a:pPr marL="800100" lvl="1" indent="-342900">
              <a:lnSpc>
                <a:spcPct val="150000"/>
              </a:lnSpc>
              <a:buFont typeface="Wingdings" panose="05000000000000000000" pitchFamily="2" charset="2"/>
              <a:buChar char="ü"/>
            </a:pPr>
            <a:r>
              <a:rPr lang="en-US" sz="2400" b="1" dirty="0" err="1" smtClean="0"/>
              <a:t>Resousrse</a:t>
            </a:r>
            <a:r>
              <a:rPr lang="en-US" sz="2400" b="1" dirty="0"/>
              <a:t> </a:t>
            </a:r>
            <a:r>
              <a:rPr lang="en-US" sz="2400" b="1" dirty="0" smtClean="0"/>
              <a:t>creation</a:t>
            </a:r>
          </a:p>
          <a:p>
            <a:pPr lvl="1">
              <a:lnSpc>
                <a:spcPct val="150000"/>
              </a:lnSpc>
            </a:pPr>
            <a:r>
              <a:rPr lang="en-US" sz="2000" dirty="0" smtClean="0"/>
              <a:t>Now you create room mailbox and equipment mailbox.</a:t>
            </a:r>
          </a:p>
          <a:p>
            <a:pPr lvl="1">
              <a:lnSpc>
                <a:spcPct val="150000"/>
              </a:lnSpc>
            </a:pPr>
            <a:r>
              <a:rPr lang="en-US" sz="2000" dirty="0" smtClean="0"/>
              <a:t>  </a:t>
            </a:r>
          </a:p>
          <a:p>
            <a:pPr marL="800100" lvl="1" indent="-342900">
              <a:lnSpc>
                <a:spcPct val="150000"/>
              </a:lnSpc>
              <a:buFont typeface="Wingdings" panose="05000000000000000000" pitchFamily="2" charset="2"/>
              <a:buChar char="ü"/>
            </a:pPr>
            <a:endParaRPr lang="en-US" sz="2400" dirty="0" smtClean="0">
              <a:solidFill>
                <a:srgbClr val="00B0F0"/>
              </a:solidFill>
            </a:endParaRP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32</a:t>
              </a:r>
              <a:endParaRPr lang="en-US" dirty="0">
                <a:solidFill>
                  <a:schemeClr val="accent1"/>
                </a:solidFill>
                <a:latin typeface="+mj-lt"/>
              </a:endParaRPr>
            </a:p>
          </p:txBody>
        </p:sp>
      </p:grpSp>
      <p:pic>
        <p:nvPicPr>
          <p:cNvPr id="2" name="Picture 1"/>
          <p:cNvPicPr>
            <a:picLocks noChangeAspect="1"/>
          </p:cNvPicPr>
          <p:nvPr/>
        </p:nvPicPr>
        <p:blipFill>
          <a:blip r:embed="rId4"/>
          <a:stretch>
            <a:fillRect/>
          </a:stretch>
        </p:blipFill>
        <p:spPr>
          <a:xfrm>
            <a:off x="983433" y="2420889"/>
            <a:ext cx="8568952" cy="4104456"/>
          </a:xfrm>
          <a:prstGeom prst="rect">
            <a:avLst/>
          </a:prstGeom>
        </p:spPr>
      </p:pic>
    </p:spTree>
    <p:extLst>
      <p:ext uri="{BB962C8B-B14F-4D97-AF65-F5344CB8AC3E}">
        <p14:creationId xmlns:p14="http://schemas.microsoft.com/office/powerpoint/2010/main" val="80251611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a:t>Client Access </a:t>
            </a:r>
          </a:p>
        </p:txBody>
      </p:sp>
      <p:sp>
        <p:nvSpPr>
          <p:cNvPr id="7" name="TextBox 6">
            <a:extLst>
              <a:ext uri="{FF2B5EF4-FFF2-40B4-BE49-F238E27FC236}">
                <a16:creationId xmlns:a16="http://schemas.microsoft.com/office/drawing/2014/main" xmlns="" id="{A49AAC12-73F7-D1B1-32A8-9DED3F2C53AC}"/>
              </a:ext>
            </a:extLst>
          </p:cNvPr>
          <p:cNvSpPr txBox="1"/>
          <p:nvPr/>
        </p:nvSpPr>
        <p:spPr>
          <a:xfrm>
            <a:off x="-14928" y="910178"/>
            <a:ext cx="12058407" cy="5914577"/>
          </a:xfrm>
          <a:prstGeom prst="rect">
            <a:avLst/>
          </a:prstGeom>
          <a:noFill/>
        </p:spPr>
        <p:txBody>
          <a:bodyPr wrap="square" lIns="0" rIns="0" rtlCol="0">
            <a:normAutofit lnSpcReduction="10000"/>
          </a:bodyPr>
          <a:lstStyle/>
          <a:p>
            <a:pPr marL="800100" lvl="1" indent="-342900">
              <a:lnSpc>
                <a:spcPct val="150000"/>
              </a:lnSpc>
              <a:buFont typeface="Wingdings" panose="05000000000000000000" pitchFamily="2" charset="2"/>
              <a:buChar char="ü"/>
            </a:pPr>
            <a:r>
              <a:rPr lang="en-US" sz="2000" dirty="0" smtClean="0"/>
              <a:t>Booking option configuration </a:t>
            </a:r>
          </a:p>
          <a:p>
            <a:pPr marL="800100" lvl="1" indent="-342900">
              <a:lnSpc>
                <a:spcPct val="150000"/>
              </a:lnSpc>
              <a:buFont typeface="Wingdings" panose="05000000000000000000" pitchFamily="2" charset="2"/>
              <a:buChar char="ü"/>
            </a:pPr>
            <a:endParaRPr lang="en-US" sz="2000" dirty="0" smtClean="0"/>
          </a:p>
          <a:p>
            <a:pPr lvl="1">
              <a:lnSpc>
                <a:spcPct val="150000"/>
              </a:lnSpc>
            </a:pPr>
            <a:r>
              <a:rPr lang="en-US" sz="2000" dirty="0" smtClean="0"/>
              <a:t>  </a:t>
            </a:r>
          </a:p>
          <a:p>
            <a:pPr lvl="1">
              <a:lnSpc>
                <a:spcPct val="150000"/>
              </a:lnSpc>
            </a:pPr>
            <a:endParaRPr lang="en-US" sz="2000" dirty="0"/>
          </a:p>
          <a:p>
            <a:pPr lvl="1">
              <a:lnSpc>
                <a:spcPct val="150000"/>
              </a:lnSpc>
            </a:pPr>
            <a:endParaRPr lang="en-US" sz="2000" dirty="0" smtClean="0"/>
          </a:p>
          <a:p>
            <a:pPr lvl="1">
              <a:lnSpc>
                <a:spcPct val="150000"/>
              </a:lnSpc>
            </a:pPr>
            <a:endParaRPr lang="en-US" sz="2000" dirty="0"/>
          </a:p>
          <a:p>
            <a:pPr lvl="1">
              <a:lnSpc>
                <a:spcPct val="150000"/>
              </a:lnSpc>
            </a:pPr>
            <a:endParaRPr lang="en-US" sz="2000" dirty="0" smtClean="0"/>
          </a:p>
          <a:p>
            <a:pPr lvl="1">
              <a:lnSpc>
                <a:spcPct val="150000"/>
              </a:lnSpc>
            </a:pPr>
            <a:endParaRPr lang="en-US" sz="2000" dirty="0"/>
          </a:p>
          <a:p>
            <a:pPr lvl="1">
              <a:lnSpc>
                <a:spcPct val="150000"/>
              </a:lnSpc>
            </a:pPr>
            <a:endParaRPr lang="en-US" sz="2000" dirty="0" smtClean="0"/>
          </a:p>
          <a:p>
            <a:pPr lvl="1">
              <a:lnSpc>
                <a:spcPct val="150000"/>
              </a:lnSpc>
            </a:pPr>
            <a:endParaRPr lang="en-US" sz="2000" dirty="0"/>
          </a:p>
          <a:p>
            <a:pPr lvl="1">
              <a:lnSpc>
                <a:spcPct val="150000"/>
              </a:lnSpc>
            </a:pPr>
            <a:endParaRPr lang="en-US" sz="2000" dirty="0" smtClean="0"/>
          </a:p>
          <a:p>
            <a:pPr marL="800100" lvl="1" indent="-342900">
              <a:lnSpc>
                <a:spcPct val="150000"/>
              </a:lnSpc>
              <a:buFont typeface="Wingdings" panose="05000000000000000000" pitchFamily="2" charset="2"/>
              <a:buChar char="Ø"/>
            </a:pPr>
            <a:r>
              <a:rPr lang="en-US" sz="2000" dirty="0"/>
              <a:t>Maximum Booking Lead Time specifies the maximum number of days in advance that a room or resource can be </a:t>
            </a:r>
            <a:r>
              <a:rPr lang="en-US" sz="2000" dirty="0" smtClean="0"/>
              <a:t>booked</a:t>
            </a:r>
            <a:r>
              <a:rPr lang="en-US" sz="2000" baseline="30000" dirty="0"/>
              <a:t>.</a:t>
            </a:r>
            <a:endParaRPr lang="en-US" sz="2000" dirty="0" smtClean="0"/>
          </a:p>
          <a:p>
            <a:pPr lvl="1">
              <a:lnSpc>
                <a:spcPct val="150000"/>
              </a:lnSpc>
            </a:pPr>
            <a:endParaRPr lang="en-US" sz="2000" b="1" u="sng" dirty="0" smtClean="0"/>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33</a:t>
              </a:r>
              <a:endParaRPr lang="en-US" dirty="0">
                <a:solidFill>
                  <a:schemeClr val="accent1"/>
                </a:solidFill>
                <a:latin typeface="+mj-lt"/>
              </a:endParaRPr>
            </a:p>
          </p:txBody>
        </p:sp>
      </p:grpSp>
      <p:pic>
        <p:nvPicPr>
          <p:cNvPr id="2" name="Picture 1"/>
          <p:cNvPicPr>
            <a:picLocks noChangeAspect="1"/>
          </p:cNvPicPr>
          <p:nvPr/>
        </p:nvPicPr>
        <p:blipFill>
          <a:blip r:embed="rId4"/>
          <a:stretch>
            <a:fillRect/>
          </a:stretch>
        </p:blipFill>
        <p:spPr>
          <a:xfrm>
            <a:off x="713563" y="1457479"/>
            <a:ext cx="6392167" cy="4203769"/>
          </a:xfrm>
          <a:prstGeom prst="rect">
            <a:avLst/>
          </a:prstGeom>
        </p:spPr>
      </p:pic>
    </p:spTree>
    <p:extLst>
      <p:ext uri="{BB962C8B-B14F-4D97-AF65-F5344CB8AC3E}">
        <p14:creationId xmlns:p14="http://schemas.microsoft.com/office/powerpoint/2010/main" val="353651231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a:t>Client Access </a:t>
            </a:r>
          </a:p>
        </p:txBody>
      </p:sp>
      <p:sp>
        <p:nvSpPr>
          <p:cNvPr id="7" name="TextBox 6">
            <a:extLst>
              <a:ext uri="{FF2B5EF4-FFF2-40B4-BE49-F238E27FC236}">
                <a16:creationId xmlns:a16="http://schemas.microsoft.com/office/drawing/2014/main" xmlns="" id="{A49AAC12-73F7-D1B1-32A8-9DED3F2C53AC}"/>
              </a:ext>
            </a:extLst>
          </p:cNvPr>
          <p:cNvSpPr txBox="1"/>
          <p:nvPr/>
        </p:nvSpPr>
        <p:spPr>
          <a:xfrm>
            <a:off x="29678" y="973962"/>
            <a:ext cx="12058407" cy="5914577"/>
          </a:xfrm>
          <a:prstGeom prst="rect">
            <a:avLst/>
          </a:prstGeom>
          <a:noFill/>
        </p:spPr>
        <p:txBody>
          <a:bodyPr wrap="square" lIns="0" rIns="0" rtlCol="0">
            <a:normAutofit/>
          </a:bodyPr>
          <a:lstStyle/>
          <a:p>
            <a:pPr lvl="1">
              <a:lnSpc>
                <a:spcPct val="150000"/>
              </a:lnSpc>
            </a:pPr>
            <a:r>
              <a:rPr lang="en-US" sz="2000" dirty="0">
                <a:solidFill>
                  <a:srgbClr val="00B0F0"/>
                </a:solidFill>
              </a:rPr>
              <a:t> </a:t>
            </a:r>
            <a:r>
              <a:rPr lang="en-US" sz="2000" dirty="0" smtClean="0">
                <a:solidFill>
                  <a:srgbClr val="00B0F0"/>
                </a:solidFill>
              </a:rPr>
              <a:t> </a:t>
            </a:r>
          </a:p>
          <a:p>
            <a:pPr marL="800100" lvl="1" indent="-342900">
              <a:lnSpc>
                <a:spcPct val="150000"/>
              </a:lnSpc>
              <a:buFont typeface="Wingdings" panose="05000000000000000000" pitchFamily="2" charset="2"/>
              <a:buChar char="ü"/>
            </a:pPr>
            <a:r>
              <a:rPr lang="en-US" sz="2000" dirty="0">
                <a:solidFill>
                  <a:srgbClr val="00B0F0"/>
                </a:solidFill>
              </a:rPr>
              <a:t> </a:t>
            </a:r>
            <a:r>
              <a:rPr lang="en-US" sz="2000" dirty="0" smtClean="0"/>
              <a:t>making Appointment</a:t>
            </a:r>
          </a:p>
          <a:p>
            <a:pPr marL="800100" lvl="1" indent="-342900">
              <a:lnSpc>
                <a:spcPct val="150000"/>
              </a:lnSpc>
              <a:buFont typeface="Wingdings" panose="05000000000000000000" pitchFamily="2" charset="2"/>
              <a:buChar char="ü"/>
            </a:pPr>
            <a:r>
              <a:rPr lang="en-US" sz="2000" dirty="0" smtClean="0"/>
              <a:t> </a:t>
            </a: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34</a:t>
              </a:r>
              <a:endParaRPr lang="en-US" dirty="0">
                <a:solidFill>
                  <a:schemeClr val="accent1"/>
                </a:solidFill>
                <a:latin typeface="+mj-lt"/>
              </a:endParaRPr>
            </a:p>
          </p:txBody>
        </p:sp>
      </p:grpSp>
      <p:pic>
        <p:nvPicPr>
          <p:cNvPr id="2" name="Picture 1"/>
          <p:cNvPicPr>
            <a:picLocks noChangeAspect="1"/>
          </p:cNvPicPr>
          <p:nvPr/>
        </p:nvPicPr>
        <p:blipFill>
          <a:blip r:embed="rId4"/>
          <a:stretch>
            <a:fillRect/>
          </a:stretch>
        </p:blipFill>
        <p:spPr>
          <a:xfrm>
            <a:off x="3443237" y="1101126"/>
            <a:ext cx="7704855" cy="3462989"/>
          </a:xfrm>
          <a:prstGeom prst="rect">
            <a:avLst/>
          </a:prstGeom>
        </p:spPr>
      </p:pic>
      <p:pic>
        <p:nvPicPr>
          <p:cNvPr id="3" name="Picture 2"/>
          <p:cNvPicPr>
            <a:picLocks noChangeAspect="1"/>
          </p:cNvPicPr>
          <p:nvPr/>
        </p:nvPicPr>
        <p:blipFill>
          <a:blip r:embed="rId5"/>
          <a:stretch>
            <a:fillRect/>
          </a:stretch>
        </p:blipFill>
        <p:spPr>
          <a:xfrm>
            <a:off x="263352" y="4603391"/>
            <a:ext cx="9433048" cy="2254609"/>
          </a:xfrm>
          <a:prstGeom prst="rect">
            <a:avLst/>
          </a:prstGeom>
        </p:spPr>
      </p:pic>
    </p:spTree>
    <p:extLst>
      <p:ext uri="{BB962C8B-B14F-4D97-AF65-F5344CB8AC3E}">
        <p14:creationId xmlns:p14="http://schemas.microsoft.com/office/powerpoint/2010/main" val="320909274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a:t>Client Access </a:t>
            </a:r>
          </a:p>
        </p:txBody>
      </p:sp>
      <p:sp>
        <p:nvSpPr>
          <p:cNvPr id="7" name="TextBox 6">
            <a:extLst>
              <a:ext uri="{FF2B5EF4-FFF2-40B4-BE49-F238E27FC236}">
                <a16:creationId xmlns:a16="http://schemas.microsoft.com/office/drawing/2014/main" xmlns="" id="{A49AAC12-73F7-D1B1-32A8-9DED3F2C53AC}"/>
              </a:ext>
            </a:extLst>
          </p:cNvPr>
          <p:cNvSpPr txBox="1"/>
          <p:nvPr/>
        </p:nvSpPr>
        <p:spPr>
          <a:xfrm>
            <a:off x="119336" y="943422"/>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ü"/>
            </a:pPr>
            <a:r>
              <a:rPr lang="en-US" sz="2000" dirty="0" smtClean="0">
                <a:solidFill>
                  <a:srgbClr val="00B0F0"/>
                </a:solidFill>
              </a:rPr>
              <a:t> </a:t>
            </a:r>
            <a:r>
              <a:rPr lang="en-US" sz="2000" dirty="0" smtClean="0"/>
              <a:t>The Administrator Accepts or Decline the request .</a:t>
            </a:r>
          </a:p>
          <a:p>
            <a:pPr marL="800100" lvl="1" indent="-342900">
              <a:lnSpc>
                <a:spcPct val="150000"/>
              </a:lnSpc>
              <a:buFont typeface="Wingdings" panose="05000000000000000000" pitchFamily="2" charset="2"/>
              <a:buChar char="ü"/>
            </a:pPr>
            <a:r>
              <a:rPr lang="en-US" sz="2000" dirty="0" smtClean="0"/>
              <a:t>You can also make the system to Accept or Decline the request automatically </a:t>
            </a:r>
            <a:r>
              <a:rPr lang="en-US" sz="2000" dirty="0" smtClean="0">
                <a:solidFill>
                  <a:srgbClr val="00B0F0"/>
                </a:solidFill>
              </a:rPr>
              <a:t>.</a:t>
            </a: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35</a:t>
              </a:r>
              <a:endParaRPr lang="en-US" dirty="0">
                <a:solidFill>
                  <a:schemeClr val="accent1"/>
                </a:solidFill>
                <a:latin typeface="+mj-lt"/>
              </a:endParaRPr>
            </a:p>
          </p:txBody>
        </p:sp>
      </p:grpSp>
      <p:pic>
        <p:nvPicPr>
          <p:cNvPr id="2" name="Picture 1"/>
          <p:cNvPicPr>
            <a:picLocks noChangeAspect="1"/>
          </p:cNvPicPr>
          <p:nvPr/>
        </p:nvPicPr>
        <p:blipFill>
          <a:blip r:embed="rId4"/>
          <a:stretch>
            <a:fillRect/>
          </a:stretch>
        </p:blipFill>
        <p:spPr>
          <a:xfrm>
            <a:off x="551384" y="2064868"/>
            <a:ext cx="9941705" cy="4100435"/>
          </a:xfrm>
          <a:prstGeom prst="rect">
            <a:avLst/>
          </a:prstGeom>
        </p:spPr>
      </p:pic>
    </p:spTree>
    <p:extLst>
      <p:ext uri="{BB962C8B-B14F-4D97-AF65-F5344CB8AC3E}">
        <p14:creationId xmlns:p14="http://schemas.microsoft.com/office/powerpoint/2010/main" val="159548558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Certificate</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4927" y="1121446"/>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ü"/>
            </a:pPr>
            <a:r>
              <a:rPr lang="en-US" sz="2000" dirty="0"/>
              <a:t>An SSL certificate is a digital certificate that authenticates a website's identity and enables an encrypted connection. </a:t>
            </a:r>
          </a:p>
          <a:p>
            <a:pPr marL="800100" lvl="1" indent="-342900">
              <a:lnSpc>
                <a:spcPct val="150000"/>
              </a:lnSpc>
              <a:buFont typeface="Wingdings" panose="05000000000000000000" pitchFamily="2" charset="2"/>
              <a:buChar char="ü"/>
            </a:pPr>
            <a:r>
              <a:rPr lang="en-US" sz="2000" dirty="0" smtClean="0"/>
              <a:t>SSL</a:t>
            </a:r>
            <a:r>
              <a:rPr lang="en-US" sz="2000" dirty="0"/>
              <a:t>, or Secure Sockets Layer, is an encryption-based Internet security protocol. </a:t>
            </a:r>
            <a:endParaRPr lang="en-US" sz="2000" dirty="0" smtClean="0"/>
          </a:p>
          <a:p>
            <a:pPr marL="800100" lvl="1" indent="-342900">
              <a:lnSpc>
                <a:spcPct val="150000"/>
              </a:lnSpc>
              <a:buFont typeface="Wingdings" panose="05000000000000000000" pitchFamily="2" charset="2"/>
              <a:buChar char="ü"/>
            </a:pPr>
            <a:r>
              <a:rPr lang="en-US" sz="2000" dirty="0" smtClean="0"/>
              <a:t>It </a:t>
            </a:r>
            <a:r>
              <a:rPr lang="en-US" sz="2000" dirty="0"/>
              <a:t>was first developed by Netscape in 1995 for the purpose of ensuring privacy, authentication, and data integrity in Internet communications</a:t>
            </a:r>
            <a:r>
              <a:rPr lang="en-US" sz="2000" dirty="0" smtClean="0"/>
              <a:t>.</a:t>
            </a:r>
          </a:p>
          <a:p>
            <a:pPr marL="800100" lvl="1" indent="-342900">
              <a:lnSpc>
                <a:spcPct val="150000"/>
              </a:lnSpc>
              <a:buFont typeface="Wingdings" panose="05000000000000000000" pitchFamily="2" charset="2"/>
              <a:buChar char="ü"/>
            </a:pPr>
            <a:r>
              <a:rPr lang="en-US" sz="2000" dirty="0" smtClean="0"/>
              <a:t> </a:t>
            </a:r>
            <a:r>
              <a:rPr lang="en-US" sz="2000" dirty="0"/>
              <a:t>SSL is the predecessor to the modern TLS encryption used </a:t>
            </a:r>
            <a:r>
              <a:rPr lang="en-US" sz="2000" dirty="0" smtClean="0"/>
              <a:t>today.</a:t>
            </a:r>
            <a:endParaRPr lang="en-US" sz="2000" dirty="0"/>
          </a:p>
          <a:p>
            <a:pPr lvl="1">
              <a:lnSpc>
                <a:spcPct val="150000"/>
              </a:lnSpc>
            </a:pPr>
            <a:endParaRPr lang="en-US" sz="2000" dirty="0" smtClean="0"/>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36</a:t>
              </a:r>
              <a:endParaRPr lang="en-US" dirty="0">
                <a:solidFill>
                  <a:schemeClr val="accent1"/>
                </a:solidFill>
                <a:latin typeface="+mj-lt"/>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0394" y="4149080"/>
            <a:ext cx="8773716" cy="2304256"/>
          </a:xfrm>
          <a:prstGeom prst="rect">
            <a:avLst/>
          </a:prstGeom>
        </p:spPr>
      </p:pic>
    </p:spTree>
    <p:extLst>
      <p:ext uri="{BB962C8B-B14F-4D97-AF65-F5344CB8AC3E}">
        <p14:creationId xmlns:p14="http://schemas.microsoft.com/office/powerpoint/2010/main" val="100010222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Certificate</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4927" y="1121446"/>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ü"/>
            </a:pPr>
            <a:r>
              <a:rPr lang="en-US" sz="2000" dirty="0" smtClean="0"/>
              <a:t> </a:t>
            </a:r>
            <a:r>
              <a:rPr lang="en-US" sz="2000" dirty="0"/>
              <a:t>In Exchange 2013 self-signed certificate are created when we install Exchange server.</a:t>
            </a:r>
          </a:p>
          <a:p>
            <a:pPr marL="800100" lvl="1" indent="-342900">
              <a:lnSpc>
                <a:spcPct val="150000"/>
              </a:lnSpc>
              <a:buFont typeface="Wingdings" panose="05000000000000000000" pitchFamily="2" charset="2"/>
              <a:buChar char="ü"/>
            </a:pPr>
            <a:r>
              <a:rPr lang="en-US" sz="2000" dirty="0" smtClean="0"/>
              <a:t>But these self-signed certificate are not trusted by other system.</a:t>
            </a: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37</a:t>
              </a:r>
              <a:endParaRPr lang="en-US" dirty="0">
                <a:solidFill>
                  <a:schemeClr val="accent1"/>
                </a:solidFill>
                <a:latin typeface="+mj-lt"/>
              </a:endParaRPr>
            </a:p>
          </p:txBody>
        </p: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416" y="2348880"/>
            <a:ext cx="9369533" cy="438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685049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0" y="-27344"/>
            <a:ext cx="1487488" cy="1080080"/>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487488" y="-23000"/>
            <a:ext cx="10704512"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30659" y="-68710"/>
            <a:ext cx="12108460" cy="777455"/>
          </a:xfrm>
        </p:spPr>
        <p:txBody>
          <a:bodyPr/>
          <a:lstStyle/>
          <a:p>
            <a:r>
              <a:rPr lang="en-US" dirty="0" smtClean="0"/>
              <a:t>Features and Characteristics Of Exchange Server.</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 y="943422"/>
            <a:ext cx="12191999" cy="5914579"/>
          </a:xfrm>
          <a:prstGeom prst="rect">
            <a:avLst/>
          </a:prstGeom>
          <a:noFill/>
        </p:spPr>
        <p:txBody>
          <a:bodyPr wrap="square" lIns="0" rIns="0" rtlCol="0">
            <a:normAutofit fontScale="92500"/>
          </a:bodyPr>
          <a:lstStyle/>
          <a:p>
            <a:pPr marL="342900" indent="-342900">
              <a:buFont typeface="Wingdings" panose="05000000000000000000" pitchFamily="2" charset="2"/>
              <a:buChar char="q"/>
            </a:pPr>
            <a:r>
              <a:rPr lang="en-US" sz="2400" dirty="0"/>
              <a:t>Email: Exchange Server provides a robust email infrastructure with features such as message encryption, message tracking, and customizable policies for email retention and </a:t>
            </a:r>
            <a:r>
              <a:rPr lang="en-US" sz="2400" dirty="0" smtClean="0"/>
              <a:t>archiving.</a:t>
            </a:r>
          </a:p>
          <a:p>
            <a:endParaRPr lang="en-US" sz="2400" dirty="0" smtClean="0"/>
          </a:p>
          <a:p>
            <a:pPr marL="342900" indent="-342900">
              <a:buFont typeface="Wingdings" panose="05000000000000000000" pitchFamily="2" charset="2"/>
              <a:buChar char="q"/>
            </a:pPr>
            <a:r>
              <a:rPr lang="en-US" sz="2400" dirty="0" smtClean="0"/>
              <a:t>Calendar </a:t>
            </a:r>
            <a:r>
              <a:rPr lang="en-US" sz="2400" dirty="0"/>
              <a:t>and Scheduling: It offers advanced calendar management, allowing users to schedule meetings, appointments, and events, and facilitates easy sharing of calendars within the </a:t>
            </a:r>
            <a:r>
              <a:rPr lang="en-US" sz="2400" dirty="0" smtClean="0"/>
              <a:t>organization.</a:t>
            </a:r>
          </a:p>
          <a:p>
            <a:endParaRPr lang="en-US" sz="2400" dirty="0" smtClean="0"/>
          </a:p>
          <a:p>
            <a:pPr marL="342900" indent="-342900">
              <a:buFont typeface="Wingdings" panose="05000000000000000000" pitchFamily="2" charset="2"/>
              <a:buChar char="q"/>
            </a:pPr>
            <a:r>
              <a:rPr lang="en-US" sz="2400" dirty="0" smtClean="0"/>
              <a:t>Contacts </a:t>
            </a:r>
            <a:r>
              <a:rPr lang="en-US" sz="2400" dirty="0"/>
              <a:t>and Address Book: Exchange Server includes a comprehensive contact management system, enabling users to create, organize, and share contact information </a:t>
            </a:r>
            <a:r>
              <a:rPr lang="en-US" sz="2400" dirty="0" smtClean="0"/>
              <a:t>seamlessly.</a:t>
            </a:r>
          </a:p>
          <a:p>
            <a:endParaRPr lang="en-US" sz="2400" dirty="0" smtClean="0"/>
          </a:p>
          <a:p>
            <a:pPr marL="342900" indent="-342900">
              <a:buFont typeface="Wingdings" panose="05000000000000000000" pitchFamily="2" charset="2"/>
              <a:buChar char="q"/>
            </a:pPr>
            <a:r>
              <a:rPr lang="en-US" sz="2400" dirty="0"/>
              <a:t>T</a:t>
            </a:r>
            <a:r>
              <a:rPr lang="en-US" sz="2400" dirty="0" smtClean="0"/>
              <a:t>ask </a:t>
            </a:r>
            <a:r>
              <a:rPr lang="en-US" sz="2400" dirty="0"/>
              <a:t>Management: The platform supports the organization and management of tasks and projects with features for task creation, assignment, tracking, and </a:t>
            </a:r>
            <a:r>
              <a:rPr lang="en-US" sz="2400" dirty="0" smtClean="0"/>
              <a:t>collaboration.</a:t>
            </a:r>
          </a:p>
          <a:p>
            <a:endParaRPr lang="en-US" sz="2400" dirty="0" smtClean="0"/>
          </a:p>
          <a:p>
            <a:pPr marL="342900" indent="-342900">
              <a:buFont typeface="Wingdings" panose="05000000000000000000" pitchFamily="2" charset="2"/>
              <a:buChar char="q"/>
            </a:pPr>
            <a:r>
              <a:rPr lang="en-US" sz="2400" dirty="0" smtClean="0"/>
              <a:t>Mobile </a:t>
            </a:r>
            <a:r>
              <a:rPr lang="en-US" sz="2400" dirty="0"/>
              <a:t>Device Support: Exchange Server offers synchronization and access to emails, calendars, and contacts on a wide range of mobile devices, ensuring connectivity on the go.</a:t>
            </a: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64553" y="-22763"/>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02</a:t>
              </a:r>
              <a:endParaRPr lang="en-US" dirty="0">
                <a:solidFill>
                  <a:schemeClr val="accent1"/>
                </a:solidFill>
                <a:latin typeface="+mj-lt"/>
              </a:endParaRPr>
            </a:p>
          </p:txBody>
        </p:sp>
      </p:grpSp>
    </p:spTree>
    <p:extLst>
      <p:ext uri="{BB962C8B-B14F-4D97-AF65-F5344CB8AC3E}">
        <p14:creationId xmlns:p14="http://schemas.microsoft.com/office/powerpoint/2010/main" val="391590890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Certificate</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4927" y="1121446"/>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ü"/>
            </a:pPr>
            <a:r>
              <a:rPr lang="en-US" sz="2000" dirty="0" smtClean="0"/>
              <a:t>We will request new certificate from CA</a:t>
            </a:r>
          </a:p>
          <a:p>
            <a:pPr marL="800100" lvl="1" indent="-342900">
              <a:lnSpc>
                <a:spcPct val="150000"/>
              </a:lnSpc>
              <a:buFont typeface="Wingdings" panose="05000000000000000000" pitchFamily="2" charset="2"/>
              <a:buChar char="ü"/>
            </a:pPr>
            <a:endParaRPr lang="en-US" sz="2000" dirty="0"/>
          </a:p>
          <a:p>
            <a:pPr marL="800100" lvl="1" indent="-342900">
              <a:lnSpc>
                <a:spcPct val="150000"/>
              </a:lnSpc>
              <a:buFont typeface="Wingdings" panose="05000000000000000000" pitchFamily="2" charset="2"/>
              <a:buChar char="ü"/>
            </a:pPr>
            <a:endParaRPr lang="en-US" sz="2000" dirty="0" smtClean="0"/>
          </a:p>
          <a:p>
            <a:pPr marL="800100" lvl="1" indent="-342900">
              <a:lnSpc>
                <a:spcPct val="150000"/>
              </a:lnSpc>
              <a:buFont typeface="Wingdings" panose="05000000000000000000" pitchFamily="2" charset="2"/>
              <a:buChar char="ü"/>
            </a:pPr>
            <a:endParaRPr lang="en-US" sz="2000" dirty="0"/>
          </a:p>
          <a:p>
            <a:pPr lvl="1">
              <a:lnSpc>
                <a:spcPct val="150000"/>
              </a:lnSpc>
            </a:pPr>
            <a:endParaRPr lang="en-US" sz="2000" dirty="0" smtClean="0"/>
          </a:p>
          <a:p>
            <a:pPr marL="800100" lvl="1" indent="-342900">
              <a:lnSpc>
                <a:spcPct val="150000"/>
              </a:lnSpc>
              <a:buFont typeface="Wingdings" panose="05000000000000000000" pitchFamily="2" charset="2"/>
              <a:buChar char="ü"/>
            </a:pPr>
            <a:r>
              <a:rPr lang="en-US" sz="2000" dirty="0" smtClean="0"/>
              <a:t>Then will give the name for the certificate </a:t>
            </a: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38</a:t>
              </a:r>
              <a:endParaRPr lang="en-US" dirty="0">
                <a:solidFill>
                  <a:schemeClr val="accent1"/>
                </a:solidFill>
                <a:latin typeface="+mj-lt"/>
              </a:endParaRPr>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3472" y="1772816"/>
            <a:ext cx="6535062" cy="177189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076" y="4365104"/>
            <a:ext cx="10058400" cy="1742325"/>
          </a:xfrm>
          <a:prstGeom prst="rect">
            <a:avLst/>
          </a:prstGeom>
        </p:spPr>
      </p:pic>
    </p:spTree>
    <p:extLst>
      <p:ext uri="{BB962C8B-B14F-4D97-AF65-F5344CB8AC3E}">
        <p14:creationId xmlns:p14="http://schemas.microsoft.com/office/powerpoint/2010/main" val="38077811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Certificate</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4927" y="1121446"/>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ü"/>
            </a:pPr>
            <a:r>
              <a:rPr lang="en-US" sz="2000" dirty="0" smtClean="0"/>
              <a:t>Then we will specify the domain that we went to include </a:t>
            </a: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39</a:t>
              </a:r>
              <a:endParaRPr lang="en-US" dirty="0">
                <a:solidFill>
                  <a:schemeClr val="accent1"/>
                </a:solidFill>
                <a:latin typeface="+mj-lt"/>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408" y="2204863"/>
            <a:ext cx="9993120" cy="3456385"/>
          </a:xfrm>
          <a:prstGeom prst="rect">
            <a:avLst/>
          </a:prstGeom>
        </p:spPr>
      </p:pic>
    </p:spTree>
    <p:extLst>
      <p:ext uri="{BB962C8B-B14F-4D97-AF65-F5344CB8AC3E}">
        <p14:creationId xmlns:p14="http://schemas.microsoft.com/office/powerpoint/2010/main" val="145294928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Certificate</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4927" y="1121446"/>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ü"/>
            </a:pPr>
            <a:r>
              <a:rPr lang="en-US" sz="2000" dirty="0" smtClean="0"/>
              <a:t> we specify information about our organization</a:t>
            </a: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40</a:t>
              </a:r>
              <a:endParaRPr lang="en-US" dirty="0">
                <a:solidFill>
                  <a:schemeClr val="accent1"/>
                </a:solidFill>
                <a:latin typeface="+mj-lt"/>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076" y="1916832"/>
            <a:ext cx="10058400" cy="4620508"/>
          </a:xfrm>
          <a:prstGeom prst="rect">
            <a:avLst/>
          </a:prstGeom>
        </p:spPr>
      </p:pic>
    </p:spTree>
    <p:extLst>
      <p:ext uri="{BB962C8B-B14F-4D97-AF65-F5344CB8AC3E}">
        <p14:creationId xmlns:p14="http://schemas.microsoft.com/office/powerpoint/2010/main" val="20934114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 xmlns:a16="http://schemas.microsoft.com/office/drawing/2014/main"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1576055" y="-68710"/>
            <a:ext cx="10501745" cy="777455"/>
          </a:xfrm>
        </p:spPr>
        <p:txBody>
          <a:bodyPr/>
          <a:lstStyle/>
          <a:p>
            <a:r>
              <a:rPr lang="en-US" dirty="0"/>
              <a:t>Install &amp; configure SSL Certificate on exchange </a:t>
            </a:r>
            <a:r>
              <a:rPr lang="en-US" dirty="0" smtClean="0"/>
              <a:t>server       .</a:t>
            </a:r>
            <a:endParaRPr lang="en-US"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119336" y="943422"/>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ü"/>
            </a:pPr>
            <a:r>
              <a:rPr lang="en-US" sz="2400" dirty="0" smtClean="0"/>
              <a:t>We will send this information to certificate authority to get the </a:t>
            </a:r>
            <a:r>
              <a:rPr lang="en-US" sz="2400" dirty="0" err="1" smtClean="0"/>
              <a:t>cirtificate</a:t>
            </a:r>
            <a:r>
              <a:rPr lang="en-US" sz="2400" dirty="0" smtClean="0"/>
              <a:t> based on our requirement. </a:t>
            </a:r>
          </a:p>
          <a:p>
            <a:pPr lvl="1">
              <a:lnSpc>
                <a:spcPct val="150000"/>
              </a:lnSpc>
            </a:pPr>
            <a:r>
              <a:rPr lang="en-US" sz="2400" dirty="0"/>
              <a:t> </a:t>
            </a:r>
            <a:r>
              <a:rPr lang="en-US" sz="2400" dirty="0" smtClean="0"/>
              <a:t> </a:t>
            </a:r>
            <a:endParaRPr lang="en-US" sz="2400" dirty="0"/>
          </a:p>
          <a:p>
            <a:pPr lvl="1">
              <a:lnSpc>
                <a:spcPct val="150000"/>
              </a:lnSpc>
            </a:pPr>
            <a:endParaRPr lang="en-US" sz="2400" dirty="0"/>
          </a:p>
          <a:p>
            <a:pPr marL="1085850" lvl="2" indent="-171450">
              <a:lnSpc>
                <a:spcPct val="150000"/>
              </a:lnSpc>
              <a:buFont typeface="Wingdings" panose="05000000000000000000" pitchFamily="2" charset="2"/>
              <a:buChar char="q"/>
            </a:pPr>
            <a:endParaRPr lang="en-GB" sz="1400" dirty="0"/>
          </a:p>
          <a:p>
            <a:pPr marL="171450" indent="-17145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41</a:t>
              </a:r>
              <a:endParaRPr lang="en-US" dirty="0">
                <a:solidFill>
                  <a:schemeClr val="accent1"/>
                </a:solidFill>
                <a:latin typeface="+mj-lt"/>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816" y="2153070"/>
            <a:ext cx="9704819" cy="4651093"/>
          </a:xfrm>
          <a:prstGeom prst="rect">
            <a:avLst/>
          </a:prstGeom>
        </p:spPr>
      </p:pic>
    </p:spTree>
    <p:extLst>
      <p:ext uri="{BB962C8B-B14F-4D97-AF65-F5344CB8AC3E}">
        <p14:creationId xmlns:p14="http://schemas.microsoft.com/office/powerpoint/2010/main" val="285005465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 xmlns:a16="http://schemas.microsoft.com/office/drawing/2014/main"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1576055" y="-68710"/>
            <a:ext cx="10501745" cy="777455"/>
          </a:xfrm>
        </p:spPr>
        <p:txBody>
          <a:bodyPr/>
          <a:lstStyle/>
          <a:p>
            <a:r>
              <a:rPr lang="en-US" dirty="0"/>
              <a:t>Install &amp; configure SSL Certificate on exchange </a:t>
            </a:r>
            <a:r>
              <a:rPr lang="en-US" dirty="0" smtClean="0"/>
              <a:t>server       .</a:t>
            </a:r>
            <a:endParaRPr lang="en-US"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119336" y="943422"/>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q"/>
            </a:pPr>
            <a:r>
              <a:rPr lang="en-US" sz="2400" dirty="0" smtClean="0"/>
              <a:t>To access enterprise root-certification authority web page we will use </a:t>
            </a:r>
            <a:r>
              <a:rPr lang="en-US" sz="2400" dirty="0" err="1" smtClean="0"/>
              <a:t>url</a:t>
            </a:r>
            <a:endParaRPr lang="en-US" sz="2400" dirty="0" smtClean="0"/>
          </a:p>
          <a:p>
            <a:pPr lvl="1">
              <a:lnSpc>
                <a:spcPct val="150000"/>
              </a:lnSpc>
            </a:pPr>
            <a:r>
              <a:rPr lang="en-US" sz="2400" dirty="0" smtClean="0"/>
              <a:t>http://</a:t>
            </a:r>
            <a:r>
              <a:rPr lang="en-US" sz="2400" dirty="0" smtClean="0"/>
              <a:t>humail.huv.edu.et/certsrv</a:t>
            </a:r>
            <a:endParaRPr lang="en-US" sz="2400" dirty="0" smtClean="0"/>
          </a:p>
          <a:p>
            <a:pPr lvl="1">
              <a:lnSpc>
                <a:spcPct val="150000"/>
              </a:lnSpc>
            </a:pPr>
            <a:r>
              <a:rPr lang="en-US" sz="2400" dirty="0"/>
              <a:t> </a:t>
            </a:r>
            <a:r>
              <a:rPr lang="en-US" sz="2400" dirty="0" smtClean="0"/>
              <a:t> </a:t>
            </a:r>
            <a:endParaRPr lang="en-US" sz="2400" dirty="0"/>
          </a:p>
          <a:p>
            <a:pPr lvl="1">
              <a:lnSpc>
                <a:spcPct val="150000"/>
              </a:lnSpc>
            </a:pPr>
            <a:endParaRPr lang="en-US" sz="2400" dirty="0"/>
          </a:p>
          <a:p>
            <a:pPr marL="1085850" lvl="2" indent="-171450">
              <a:lnSpc>
                <a:spcPct val="150000"/>
              </a:lnSpc>
              <a:buFont typeface="Wingdings" panose="05000000000000000000" pitchFamily="2" charset="2"/>
              <a:buChar char="q"/>
            </a:pPr>
            <a:endParaRPr lang="en-GB" sz="1400" dirty="0"/>
          </a:p>
          <a:p>
            <a:pPr marL="171450" indent="-17145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42</a:t>
              </a:r>
              <a:endParaRPr lang="en-US" dirty="0">
                <a:solidFill>
                  <a:schemeClr val="accent1"/>
                </a:solidFill>
                <a:latin typeface="+mj-lt"/>
              </a:endParaRPr>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408" y="2037539"/>
            <a:ext cx="10058400" cy="4815896"/>
          </a:xfrm>
          <a:prstGeom prst="rect">
            <a:avLst/>
          </a:prstGeom>
        </p:spPr>
      </p:pic>
    </p:spTree>
    <p:extLst>
      <p:ext uri="{BB962C8B-B14F-4D97-AF65-F5344CB8AC3E}">
        <p14:creationId xmlns:p14="http://schemas.microsoft.com/office/powerpoint/2010/main" val="238894154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Certificate</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4927" y="1121446"/>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ü"/>
            </a:pPr>
            <a:r>
              <a:rPr lang="en-US" sz="2000" dirty="0" smtClean="0"/>
              <a:t> </a:t>
            </a: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43</a:t>
              </a:r>
              <a:endParaRPr lang="en-US" dirty="0">
                <a:solidFill>
                  <a:schemeClr val="accent1"/>
                </a:solidFill>
                <a:latin typeface="+mj-lt"/>
              </a:endParaRPr>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416" y="1157059"/>
            <a:ext cx="10058400" cy="3712101"/>
          </a:xfrm>
          <a:prstGeom prst="rect">
            <a:avLst/>
          </a:prstGeom>
        </p:spPr>
      </p:pic>
    </p:spTree>
    <p:extLst>
      <p:ext uri="{BB962C8B-B14F-4D97-AF65-F5344CB8AC3E}">
        <p14:creationId xmlns:p14="http://schemas.microsoft.com/office/powerpoint/2010/main" val="216430695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Certificate</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4927" y="1121446"/>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ü"/>
            </a:pPr>
            <a:r>
              <a:rPr lang="en-US" sz="2000" dirty="0" smtClean="0"/>
              <a:t> </a:t>
            </a: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44</a:t>
              </a:r>
              <a:endParaRPr lang="en-US" dirty="0">
                <a:solidFill>
                  <a:schemeClr val="accent1"/>
                </a:solidFill>
                <a:latin typeface="+mj-lt"/>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00" y="1340768"/>
            <a:ext cx="10058400" cy="3080443"/>
          </a:xfrm>
          <a:prstGeom prst="rect">
            <a:avLst/>
          </a:prstGeom>
        </p:spPr>
      </p:pic>
    </p:spTree>
    <p:extLst>
      <p:ext uri="{BB962C8B-B14F-4D97-AF65-F5344CB8AC3E}">
        <p14:creationId xmlns:p14="http://schemas.microsoft.com/office/powerpoint/2010/main" val="323443923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Certificate</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4927" y="1121446"/>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ü"/>
            </a:pPr>
            <a:r>
              <a:rPr lang="en-US" sz="2000" dirty="0" smtClean="0"/>
              <a:t> </a:t>
            </a: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45</a:t>
              </a:r>
              <a:endParaRPr lang="en-US" dirty="0">
                <a:solidFill>
                  <a:schemeClr val="accent1"/>
                </a:solidFill>
                <a:latin typeface="+mj-lt"/>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940" y="1772816"/>
            <a:ext cx="10058400" cy="4006864"/>
          </a:xfrm>
          <a:prstGeom prst="rect">
            <a:avLst/>
          </a:prstGeom>
        </p:spPr>
      </p:pic>
    </p:spTree>
    <p:extLst>
      <p:ext uri="{BB962C8B-B14F-4D97-AF65-F5344CB8AC3E}">
        <p14:creationId xmlns:p14="http://schemas.microsoft.com/office/powerpoint/2010/main" val="247402249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Certificate</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4927" y="1121446"/>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ü"/>
            </a:pPr>
            <a:r>
              <a:rPr lang="en-US" sz="2000" dirty="0" smtClean="0"/>
              <a:t>Based on our request our certificate is issued. </a:t>
            </a: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46</a:t>
              </a:r>
              <a:endParaRPr lang="en-US" dirty="0">
                <a:solidFill>
                  <a:schemeClr val="accent1"/>
                </a:solidFill>
                <a:latin typeface="+mj-lt"/>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392" y="2694291"/>
            <a:ext cx="10058400" cy="2768885"/>
          </a:xfrm>
          <a:prstGeom prst="rect">
            <a:avLst/>
          </a:prstGeom>
        </p:spPr>
      </p:pic>
    </p:spTree>
    <p:extLst>
      <p:ext uri="{BB962C8B-B14F-4D97-AF65-F5344CB8AC3E}">
        <p14:creationId xmlns:p14="http://schemas.microsoft.com/office/powerpoint/2010/main" val="346809113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Certificate</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4927" y="1121446"/>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ü"/>
            </a:pPr>
            <a:r>
              <a:rPr lang="en-US" sz="2000" dirty="0" smtClean="0"/>
              <a:t> our certificate is pending we need to install the certificate to complete the request </a:t>
            </a: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47</a:t>
              </a:r>
              <a:endParaRPr lang="en-US" dirty="0">
                <a:solidFill>
                  <a:schemeClr val="accent1"/>
                </a:solidFill>
                <a:latin typeface="+mj-lt"/>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076" y="2204864"/>
            <a:ext cx="10058400" cy="4320480"/>
          </a:xfrm>
          <a:prstGeom prst="rect">
            <a:avLst/>
          </a:prstGeom>
        </p:spPr>
      </p:pic>
    </p:spTree>
    <p:extLst>
      <p:ext uri="{BB962C8B-B14F-4D97-AF65-F5344CB8AC3E}">
        <p14:creationId xmlns:p14="http://schemas.microsoft.com/office/powerpoint/2010/main" val="340913640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2406" y="38787"/>
            <a:ext cx="1342311" cy="1080120"/>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415480" y="-23238"/>
            <a:ext cx="10807178"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30659" y="-68710"/>
            <a:ext cx="12108460" cy="777455"/>
          </a:xfrm>
        </p:spPr>
        <p:txBody>
          <a:bodyPr/>
          <a:lstStyle/>
          <a:p>
            <a:r>
              <a:rPr lang="en-US" dirty="0" smtClean="0"/>
              <a:t>Features And Characteristics of Exchange Server</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19336" y="1057630"/>
            <a:ext cx="12113432" cy="5931833"/>
          </a:xfrm>
          <a:prstGeom prst="rect">
            <a:avLst/>
          </a:prstGeom>
          <a:noFill/>
        </p:spPr>
        <p:txBody>
          <a:bodyPr wrap="square" lIns="0" rIns="0" rtlCol="0">
            <a:normAutofit/>
          </a:bodyPr>
          <a:lstStyle/>
          <a:p>
            <a:pPr marL="342900" indent="-342900">
              <a:buFont typeface="Wingdings" panose="05000000000000000000" pitchFamily="2" charset="2"/>
              <a:buChar char="q"/>
            </a:pPr>
            <a:r>
              <a:rPr lang="en-US" sz="2400" b="1" dirty="0" smtClean="0"/>
              <a:t> </a:t>
            </a:r>
            <a:r>
              <a:rPr lang="en-US" sz="2400" dirty="0"/>
              <a:t> Unified Messaging: Exchange Server integrates voicemail, email, and fax messaging into users' inboxes, providing a unified experience across various communication </a:t>
            </a:r>
            <a:r>
              <a:rPr lang="en-US" sz="2400" dirty="0" smtClean="0"/>
              <a:t>channels.</a:t>
            </a:r>
          </a:p>
          <a:p>
            <a:pPr marL="342900" indent="-342900">
              <a:buFont typeface="Wingdings" panose="05000000000000000000" pitchFamily="2" charset="2"/>
              <a:buChar char="q"/>
            </a:pPr>
            <a:r>
              <a:rPr lang="en-US" sz="2400" dirty="0" smtClean="0"/>
              <a:t>Collaboration </a:t>
            </a:r>
            <a:r>
              <a:rPr lang="en-US" sz="2400" dirty="0"/>
              <a:t>Tools: The platform offers shared mailboxes, public folders, and the ability to collaborate on documents, fostering teamwork and productivity within the organization</a:t>
            </a:r>
            <a:r>
              <a:rPr lang="en-US" sz="2400" dirty="0" smtClean="0"/>
              <a:t>.</a:t>
            </a:r>
            <a:endParaRPr lang="en-US" sz="2400" dirty="0"/>
          </a:p>
          <a:p>
            <a:r>
              <a:rPr lang="en-US" sz="2400" dirty="0"/>
              <a:t> </a:t>
            </a:r>
          </a:p>
          <a:p>
            <a:r>
              <a:rPr lang="en-US" sz="2400" dirty="0"/>
              <a:t> </a:t>
            </a:r>
          </a:p>
          <a:p>
            <a:pPr marL="342900" indent="-342900">
              <a:buFont typeface="Wingdings" panose="05000000000000000000" pitchFamily="2" charset="2"/>
              <a:buChar char="q"/>
            </a:pPr>
            <a:endParaRPr lang="en-US" sz="2400" dirty="0" smtClean="0"/>
          </a:p>
          <a:p>
            <a:endParaRPr lang="en-US" sz="2400" dirty="0" smtClean="0"/>
          </a:p>
          <a:p>
            <a:endParaRPr lang="en-US" sz="2000" b="1" dirty="0"/>
          </a:p>
          <a:p>
            <a:pPr lvl="1">
              <a:lnSpc>
                <a:spcPct val="150000"/>
              </a:lnSpc>
            </a:pPr>
            <a:endParaRPr lang="en-US" sz="2400" dirty="0"/>
          </a:p>
          <a:p>
            <a:pPr lvl="1">
              <a:lnSpc>
                <a:spcPct val="150000"/>
              </a:lnSpc>
            </a:pPr>
            <a:endParaRPr lang="en-US" sz="2000" dirty="0"/>
          </a:p>
          <a:p>
            <a:pPr lvl="1">
              <a:lnSpc>
                <a:spcPct val="150000"/>
              </a:lnSpc>
            </a:pPr>
            <a:endParaRPr lang="en-US" sz="5900" dirty="0"/>
          </a:p>
          <a:p>
            <a:pPr marL="1085850" lvl="2" indent="-171450">
              <a:lnSpc>
                <a:spcPct val="150000"/>
              </a:lnSpc>
              <a:buFont typeface="Wingdings" panose="05000000000000000000" pitchFamily="2" charset="2"/>
              <a:buChar char="q"/>
            </a:pPr>
            <a:endParaRPr lang="en-GB" sz="1400" dirty="0"/>
          </a:p>
          <a:p>
            <a:pPr marL="171450" indent="-17145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109469" y="-22763"/>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03</a:t>
              </a:r>
              <a:endParaRPr lang="en-US" dirty="0">
                <a:solidFill>
                  <a:schemeClr val="accent1"/>
                </a:solidFill>
                <a:latin typeface="+mj-lt"/>
              </a:endParaRPr>
            </a:p>
          </p:txBody>
        </p:sp>
      </p:grpSp>
    </p:spTree>
    <p:extLst>
      <p:ext uri="{BB962C8B-B14F-4D97-AF65-F5344CB8AC3E}">
        <p14:creationId xmlns:p14="http://schemas.microsoft.com/office/powerpoint/2010/main" val="223078386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Certificate</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4927" y="1121446"/>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ü"/>
            </a:pPr>
            <a:r>
              <a:rPr lang="en-US" sz="2000" dirty="0" smtClean="0"/>
              <a:t>We will provide the UNC path where we stored the certificate </a:t>
            </a: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48</a:t>
              </a:r>
              <a:endParaRPr lang="en-US" dirty="0">
                <a:solidFill>
                  <a:schemeClr val="accent1"/>
                </a:solidFill>
                <a:latin typeface="+mj-lt"/>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416" y="2060848"/>
            <a:ext cx="10058400" cy="4693496"/>
          </a:xfrm>
          <a:prstGeom prst="rect">
            <a:avLst/>
          </a:prstGeom>
        </p:spPr>
      </p:pic>
    </p:spTree>
    <p:extLst>
      <p:ext uri="{BB962C8B-B14F-4D97-AF65-F5344CB8AC3E}">
        <p14:creationId xmlns:p14="http://schemas.microsoft.com/office/powerpoint/2010/main" val="157518163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Certificate</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4927" y="1121446"/>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ü"/>
            </a:pPr>
            <a:r>
              <a:rPr lang="en-US" sz="2000" dirty="0" smtClean="0"/>
              <a:t>As we see the status changed to valid  </a:t>
            </a: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49</a:t>
              </a:r>
              <a:endParaRPr lang="en-US" dirty="0">
                <a:solidFill>
                  <a:schemeClr val="accent1"/>
                </a:solidFill>
                <a:latin typeface="+mj-lt"/>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752" y="2420888"/>
            <a:ext cx="10050278" cy="4245664"/>
          </a:xfrm>
          <a:prstGeom prst="rect">
            <a:avLst/>
          </a:prstGeom>
        </p:spPr>
      </p:pic>
    </p:spTree>
    <p:extLst>
      <p:ext uri="{BB962C8B-B14F-4D97-AF65-F5344CB8AC3E}">
        <p14:creationId xmlns:p14="http://schemas.microsoft.com/office/powerpoint/2010/main" val="337891680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Certificate</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4927" y="1121446"/>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ü"/>
            </a:pPr>
            <a:r>
              <a:rPr lang="en-US" sz="2000" dirty="0" smtClean="0"/>
              <a:t> we will select services which we went to assign the certificate.</a:t>
            </a: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50</a:t>
              </a:r>
              <a:endParaRPr lang="en-US" dirty="0">
                <a:solidFill>
                  <a:schemeClr val="accent1"/>
                </a:solidFill>
                <a:latin typeface="+mj-lt"/>
              </a:endParaRPr>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3494" y="1700808"/>
            <a:ext cx="8145012" cy="4305064"/>
          </a:xfrm>
          <a:prstGeom prst="rect">
            <a:avLst/>
          </a:prstGeom>
        </p:spPr>
      </p:pic>
    </p:spTree>
    <p:extLst>
      <p:ext uri="{BB962C8B-B14F-4D97-AF65-F5344CB8AC3E}">
        <p14:creationId xmlns:p14="http://schemas.microsoft.com/office/powerpoint/2010/main" val="293461494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Certificate</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4927" y="1121446"/>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ü"/>
            </a:pPr>
            <a:r>
              <a:rPr lang="en-US" sz="2000" dirty="0" smtClean="0"/>
              <a:t>POP3:Is used to receive emails from a remote serer and send to a local client</a:t>
            </a:r>
          </a:p>
          <a:p>
            <a:pPr lvl="1">
              <a:lnSpc>
                <a:spcPct val="150000"/>
              </a:lnSpc>
            </a:pPr>
            <a:endParaRPr lang="en-US" sz="2000" dirty="0" smtClean="0"/>
          </a:p>
          <a:p>
            <a:pPr marL="800100" lvl="1" indent="-342900">
              <a:lnSpc>
                <a:spcPct val="150000"/>
              </a:lnSpc>
              <a:buFont typeface="Wingdings" panose="05000000000000000000" pitchFamily="2" charset="2"/>
              <a:buChar char="ü"/>
            </a:pPr>
            <a:r>
              <a:rPr lang="en-US" sz="2000" dirty="0" smtClean="0"/>
              <a:t>IMAP:(Internet </a:t>
            </a:r>
            <a:r>
              <a:rPr lang="en-US" sz="2000" dirty="0"/>
              <a:t>Message Access Protocol </a:t>
            </a:r>
            <a:r>
              <a:rPr lang="en-US" sz="2000" dirty="0" smtClean="0"/>
              <a:t>version) Protocol for receiving email that allows users to access their email from different devices.</a:t>
            </a:r>
          </a:p>
          <a:p>
            <a:pPr marL="800100" lvl="1" indent="-342900">
              <a:lnSpc>
                <a:spcPct val="150000"/>
              </a:lnSpc>
              <a:buFont typeface="Wingdings" panose="05000000000000000000" pitchFamily="2" charset="2"/>
              <a:buChar char="ü"/>
            </a:pPr>
            <a:endParaRPr lang="en-US" sz="2000" dirty="0"/>
          </a:p>
          <a:p>
            <a:pPr lvl="1">
              <a:lnSpc>
                <a:spcPct val="150000"/>
              </a:lnSpc>
            </a:pPr>
            <a:endParaRPr lang="en-US" sz="2000" dirty="0" smtClean="0"/>
          </a:p>
          <a:p>
            <a:pPr marL="800100" lvl="1" indent="-342900">
              <a:lnSpc>
                <a:spcPct val="150000"/>
              </a:lnSpc>
              <a:buFont typeface="Wingdings" panose="05000000000000000000" pitchFamily="2" charset="2"/>
              <a:buChar char="ü"/>
            </a:pPr>
            <a:r>
              <a:rPr lang="en-US" sz="2000" dirty="0" smtClean="0"/>
              <a:t>IIS: plays </a:t>
            </a:r>
            <a:r>
              <a:rPr lang="en-US" sz="2000" dirty="0"/>
              <a:t>a crucial role in the functioning of Exchange’s web-based </a:t>
            </a:r>
            <a:r>
              <a:rPr lang="en-US" sz="2000" dirty="0" smtClean="0"/>
              <a:t>services</a:t>
            </a:r>
          </a:p>
          <a:p>
            <a:pPr lvl="1">
              <a:lnSpc>
                <a:spcPct val="150000"/>
              </a:lnSpc>
            </a:pPr>
            <a:endParaRPr lang="en-US" sz="2000" dirty="0"/>
          </a:p>
          <a:p>
            <a:pPr lvl="1">
              <a:lnSpc>
                <a:spcPct val="150000"/>
              </a:lnSpc>
            </a:pPr>
            <a:endParaRPr lang="en-US" sz="2000" dirty="0" smtClean="0"/>
          </a:p>
          <a:p>
            <a:pPr lvl="1">
              <a:lnSpc>
                <a:spcPct val="150000"/>
              </a:lnSpc>
            </a:pPr>
            <a:endParaRPr lang="en-US" sz="2000" dirty="0" smtClean="0"/>
          </a:p>
          <a:p>
            <a:pPr marL="800100" lvl="1" indent="-342900">
              <a:lnSpc>
                <a:spcPct val="150000"/>
              </a:lnSpc>
              <a:buFont typeface="Wingdings" panose="05000000000000000000" pitchFamily="2" charset="2"/>
              <a:buChar char="ü"/>
            </a:pPr>
            <a:r>
              <a:rPr lang="en-US" sz="2000" dirty="0" smtClean="0"/>
              <a:t>SMTP:</a:t>
            </a:r>
            <a:r>
              <a:rPr lang="en-US" sz="2000" dirty="0"/>
              <a:t> is a protocol used to send emails on the internet. In the context of Microsoft Exchange Server, SMTP plays a crucial role in the delivery of email </a:t>
            </a:r>
            <a:r>
              <a:rPr lang="en-US" sz="2000" dirty="0" smtClean="0"/>
              <a:t>messages.</a:t>
            </a: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51</a:t>
              </a:r>
              <a:endParaRPr lang="en-US" dirty="0">
                <a:solidFill>
                  <a:schemeClr val="accent1"/>
                </a:solidFill>
                <a:latin typeface="+mj-lt"/>
              </a:endParaRPr>
            </a:p>
          </p:txBody>
        </p:sp>
      </p:grpSp>
    </p:spTree>
    <p:extLst>
      <p:ext uri="{BB962C8B-B14F-4D97-AF65-F5344CB8AC3E}">
        <p14:creationId xmlns:p14="http://schemas.microsoft.com/office/powerpoint/2010/main" val="149892967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Customization</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4927" y="1121446"/>
            <a:ext cx="12058407" cy="5914577"/>
          </a:xfrm>
          <a:prstGeom prst="rect">
            <a:avLst/>
          </a:prstGeom>
          <a:noFill/>
        </p:spPr>
        <p:txBody>
          <a:bodyPr wrap="square" lIns="0" rIns="0" rtlCol="0">
            <a:normAutofit fontScale="92500"/>
          </a:bodyPr>
          <a:lstStyle/>
          <a:p>
            <a:pPr marL="800100" lvl="1" indent="-342900">
              <a:lnSpc>
                <a:spcPct val="150000"/>
              </a:lnSpc>
              <a:buFont typeface="Wingdings" panose="05000000000000000000" pitchFamily="2" charset="2"/>
              <a:buChar char="q"/>
            </a:pPr>
            <a:r>
              <a:rPr lang="en-US" sz="2000" dirty="0" smtClean="0"/>
              <a:t>Microsoft Exchange Outlook page is an open source mailing system.</a:t>
            </a:r>
          </a:p>
          <a:p>
            <a:pPr marL="800100" lvl="1" indent="-342900">
              <a:lnSpc>
                <a:spcPct val="150000"/>
              </a:lnSpc>
              <a:buFont typeface="Wingdings" panose="05000000000000000000" pitchFamily="2" charset="2"/>
              <a:buChar char="q"/>
            </a:pPr>
            <a:r>
              <a:rPr lang="en-US" sz="2000" dirty="0" smtClean="0"/>
              <a:t>We </a:t>
            </a:r>
            <a:r>
              <a:rPr lang="en-US" sz="2000" dirty="0"/>
              <a:t>can customize the Outlook on the web (formerly known as Outlook Web App) sign-in, language selection, and error pages in Exchange Server</a:t>
            </a:r>
            <a:r>
              <a:rPr lang="en-US" sz="2000" dirty="0" smtClean="0"/>
              <a:t>.</a:t>
            </a:r>
            <a:endParaRPr lang="en-US" sz="2000" dirty="0"/>
          </a:p>
          <a:p>
            <a:pPr marL="914400" lvl="1" indent="-457200">
              <a:lnSpc>
                <a:spcPct val="150000"/>
              </a:lnSpc>
              <a:buFont typeface="+mj-lt"/>
              <a:buAutoNum type="arabicPeriod"/>
            </a:pPr>
            <a:r>
              <a:rPr lang="en-US" sz="2000" dirty="0" smtClean="0"/>
              <a:t>Backup </a:t>
            </a:r>
            <a:r>
              <a:rPr lang="en-US" sz="2000" dirty="0"/>
              <a:t>the default Outlook on the web files before you make any changes. Create a back-up copy of your customized files so you can reapply them after a reinstallation or upgrade of the Exchange </a:t>
            </a:r>
            <a:r>
              <a:rPr lang="en-US" sz="2000" dirty="0" smtClean="0"/>
              <a:t>server.</a:t>
            </a:r>
          </a:p>
          <a:p>
            <a:pPr marL="914400" lvl="1" indent="-457200">
              <a:lnSpc>
                <a:spcPct val="150000"/>
              </a:lnSpc>
              <a:buFont typeface="+mj-lt"/>
              <a:buAutoNum type="arabicPeriod"/>
            </a:pPr>
            <a:r>
              <a:rPr lang="en-US" sz="2000" dirty="0" smtClean="0"/>
              <a:t>Customize the color of the Outlook on the web sign-in page: Use Notepad to open the file %</a:t>
            </a:r>
            <a:r>
              <a:rPr lang="en-US" sz="2000" dirty="0" err="1" smtClean="0"/>
              <a:t>ExchangeInstallPath%FrontEnd</a:t>
            </a:r>
            <a:r>
              <a:rPr lang="en-US" sz="2000" dirty="0" smtClean="0"/>
              <a:t>\</a:t>
            </a:r>
            <a:r>
              <a:rPr lang="en-US" sz="2000" dirty="0" err="1" smtClean="0"/>
              <a:t>HttpProxy</a:t>
            </a:r>
            <a:r>
              <a:rPr lang="en-US" sz="2000" dirty="0" smtClean="0"/>
              <a:t>\</a:t>
            </a:r>
            <a:r>
              <a:rPr lang="en-US" sz="2000" dirty="0" err="1" smtClean="0"/>
              <a:t>owa</a:t>
            </a:r>
            <a:r>
              <a:rPr lang="en-US" sz="2000" dirty="0" smtClean="0"/>
              <a:t>\</a:t>
            </a:r>
            <a:r>
              <a:rPr lang="en-US" sz="2000" dirty="0" err="1" smtClean="0"/>
              <a:t>auth</a:t>
            </a:r>
            <a:r>
              <a:rPr lang="en-US" sz="2000" dirty="0" smtClean="0"/>
              <a:t>\&lt;</a:t>
            </a:r>
            <a:r>
              <a:rPr lang="en-US" sz="2000" dirty="0" err="1" smtClean="0"/>
              <a:t>ExchangeVersion</a:t>
            </a:r>
            <a:r>
              <a:rPr lang="en-US" sz="2000" dirty="0" smtClean="0"/>
              <a:t>&gt;\themes\resources\logon.css</a:t>
            </a:r>
          </a:p>
          <a:p>
            <a:pPr marL="914400" lvl="1" indent="-457200">
              <a:lnSpc>
                <a:spcPct val="150000"/>
              </a:lnSpc>
              <a:buFont typeface="+mj-lt"/>
              <a:buAutoNum type="arabicPeriod"/>
            </a:pPr>
            <a:r>
              <a:rPr lang="en-US" sz="2000" dirty="0"/>
              <a:t>Customize the </a:t>
            </a:r>
            <a:r>
              <a:rPr lang="en-US" sz="2000" dirty="0" smtClean="0"/>
              <a:t>Title and Icon on </a:t>
            </a:r>
            <a:r>
              <a:rPr lang="en-US" sz="2000" dirty="0" err="1" smtClean="0"/>
              <a:t>Browers</a:t>
            </a:r>
            <a:r>
              <a:rPr lang="en-US" sz="2000" dirty="0" smtClean="0"/>
              <a:t> </a:t>
            </a:r>
            <a:r>
              <a:rPr lang="en-US" sz="2000" dirty="0"/>
              <a:t>of the Outlook on the web sign-in page: Use Notepad to open the file %</a:t>
            </a:r>
            <a:r>
              <a:rPr lang="en-US" sz="2000" dirty="0" err="1"/>
              <a:t>ExchangeInstallPath%FrontEnd</a:t>
            </a:r>
            <a:r>
              <a:rPr lang="en-US" sz="2000" dirty="0"/>
              <a:t>\</a:t>
            </a:r>
            <a:r>
              <a:rPr lang="en-US" sz="2000" dirty="0" err="1"/>
              <a:t>HttpProxy</a:t>
            </a:r>
            <a:r>
              <a:rPr lang="en-US" sz="2000" dirty="0"/>
              <a:t>\</a:t>
            </a:r>
            <a:r>
              <a:rPr lang="en-US" sz="2000" dirty="0" err="1"/>
              <a:t>owa</a:t>
            </a:r>
            <a:r>
              <a:rPr lang="en-US" sz="2000" dirty="0"/>
              <a:t>\</a:t>
            </a:r>
            <a:r>
              <a:rPr lang="en-US" sz="2000" dirty="0" err="1"/>
              <a:t>auth</a:t>
            </a:r>
            <a:r>
              <a:rPr lang="en-US" sz="2000" dirty="0"/>
              <a:t>\&lt;</a:t>
            </a:r>
            <a:r>
              <a:rPr lang="en-US" sz="2000" dirty="0" err="1"/>
              <a:t>ExchangeVersion</a:t>
            </a:r>
            <a:r>
              <a:rPr lang="en-US" sz="2000" dirty="0"/>
              <a:t>&gt;\</a:t>
            </a:r>
            <a:r>
              <a:rPr lang="en-US" sz="2000" dirty="0" smtClean="0"/>
              <a:t>themes\resources\</a:t>
            </a:r>
            <a:r>
              <a:rPr lang="en-US" sz="2000" dirty="0" err="1" smtClean="0"/>
              <a:t>logon.apax</a:t>
            </a:r>
            <a:r>
              <a:rPr lang="en-US" sz="2000" dirty="0" smtClean="0"/>
              <a:t>.</a:t>
            </a:r>
          </a:p>
          <a:p>
            <a:pPr marL="914400" lvl="1" indent="-457200">
              <a:lnSpc>
                <a:spcPct val="150000"/>
              </a:lnSpc>
              <a:buFont typeface="+mj-lt"/>
              <a:buAutoNum type="arabicPeriod"/>
            </a:pPr>
            <a:r>
              <a:rPr lang="en-US" sz="2000" dirty="0" smtClean="0"/>
              <a:t>Customize the logo file by replacing image in resource files.</a:t>
            </a:r>
          </a:p>
          <a:p>
            <a:pPr lvl="1">
              <a:lnSpc>
                <a:spcPct val="150000"/>
              </a:lnSpc>
            </a:pPr>
            <a:endParaRPr lang="en-US" sz="2000" dirty="0"/>
          </a:p>
          <a:p>
            <a:pPr marL="914400" lvl="1" indent="-457200">
              <a:lnSpc>
                <a:spcPct val="150000"/>
              </a:lnSpc>
              <a:buFont typeface="+mj-lt"/>
              <a:buAutoNum type="arabicPeriod"/>
            </a:pPr>
            <a:endParaRPr lang="en-US" sz="2000" dirty="0"/>
          </a:p>
          <a:p>
            <a:pPr marL="914400" lvl="1" indent="-457200">
              <a:lnSpc>
                <a:spcPct val="150000"/>
              </a:lnSpc>
              <a:buFont typeface="+mj-lt"/>
              <a:buAutoNum type="arabicPeriod"/>
            </a:pPr>
            <a:endParaRPr lang="en-US" sz="2000" dirty="0" smtClean="0"/>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52</a:t>
              </a:r>
              <a:endParaRPr lang="en-US" dirty="0">
                <a:solidFill>
                  <a:schemeClr val="accent1"/>
                </a:solidFill>
                <a:latin typeface="+mj-lt"/>
              </a:endParaRPr>
            </a:p>
          </p:txBody>
        </p:sp>
      </p:grpSp>
    </p:spTree>
    <p:extLst>
      <p:ext uri="{BB962C8B-B14F-4D97-AF65-F5344CB8AC3E}">
        <p14:creationId xmlns:p14="http://schemas.microsoft.com/office/powerpoint/2010/main" val="78430713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Customization</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4927" y="1121446"/>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q"/>
            </a:pPr>
            <a:r>
              <a:rPr lang="en-US" sz="2000" dirty="0" smtClean="0"/>
              <a:t> Resource Files</a:t>
            </a:r>
            <a:endParaRPr lang="en-US" sz="2000" dirty="0" smtClean="0"/>
          </a:p>
          <a:p>
            <a:pPr lvl="1">
              <a:lnSpc>
                <a:spcPct val="150000"/>
              </a:lnSpc>
            </a:pPr>
            <a:endParaRPr lang="en-US" sz="2000" dirty="0"/>
          </a:p>
          <a:p>
            <a:pPr marL="914400" lvl="1" indent="-457200">
              <a:lnSpc>
                <a:spcPct val="150000"/>
              </a:lnSpc>
              <a:buFont typeface="+mj-lt"/>
              <a:buAutoNum type="arabicPeriod"/>
            </a:pPr>
            <a:endParaRPr lang="en-US" sz="2000" dirty="0"/>
          </a:p>
          <a:p>
            <a:pPr marL="914400" lvl="1" indent="-457200">
              <a:lnSpc>
                <a:spcPct val="150000"/>
              </a:lnSpc>
              <a:buFont typeface="+mj-lt"/>
              <a:buAutoNum type="arabicPeriod"/>
            </a:pPr>
            <a:endParaRPr lang="en-US" sz="2000" dirty="0" smtClean="0"/>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53</a:t>
              </a:r>
              <a:endParaRPr lang="en-US" dirty="0">
                <a:solidFill>
                  <a:schemeClr val="accent1"/>
                </a:solidFill>
                <a:latin typeface="+mj-lt"/>
              </a:endParaRPr>
            </a:p>
          </p:txBody>
        </p:sp>
      </p:grpSp>
      <p:pic>
        <p:nvPicPr>
          <p:cNvPr id="2" name="Picture 1"/>
          <p:cNvPicPr>
            <a:picLocks noChangeAspect="1"/>
          </p:cNvPicPr>
          <p:nvPr/>
        </p:nvPicPr>
        <p:blipFill>
          <a:blip r:embed="rId4"/>
          <a:stretch>
            <a:fillRect/>
          </a:stretch>
        </p:blipFill>
        <p:spPr>
          <a:xfrm>
            <a:off x="692673" y="1647997"/>
            <a:ext cx="10455419" cy="4861474"/>
          </a:xfrm>
          <a:prstGeom prst="rect">
            <a:avLst/>
          </a:prstGeom>
        </p:spPr>
      </p:pic>
    </p:spTree>
    <p:extLst>
      <p:ext uri="{BB962C8B-B14F-4D97-AF65-F5344CB8AC3E}">
        <p14:creationId xmlns:p14="http://schemas.microsoft.com/office/powerpoint/2010/main" val="3974618854"/>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Customization</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4927" y="1121446"/>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q"/>
            </a:pPr>
            <a:r>
              <a:rPr lang="en-US" sz="2000" dirty="0" smtClean="0"/>
              <a:t> Outlook </a:t>
            </a:r>
            <a:r>
              <a:rPr lang="en-US" sz="2000" dirty="0" err="1" smtClean="0"/>
              <a:t>Owa</a:t>
            </a:r>
            <a:r>
              <a:rPr lang="en-US" sz="2000" dirty="0" smtClean="0"/>
              <a:t> sign in page customization preview</a:t>
            </a:r>
          </a:p>
          <a:p>
            <a:pPr lvl="1">
              <a:lnSpc>
                <a:spcPct val="150000"/>
              </a:lnSpc>
            </a:pPr>
            <a:endParaRPr lang="en-US" sz="2000" dirty="0"/>
          </a:p>
          <a:p>
            <a:pPr marL="914400" lvl="1" indent="-457200">
              <a:lnSpc>
                <a:spcPct val="150000"/>
              </a:lnSpc>
              <a:buFont typeface="+mj-lt"/>
              <a:buAutoNum type="arabicPeriod"/>
            </a:pPr>
            <a:endParaRPr lang="en-US" sz="2000" dirty="0" smtClean="0"/>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54</a:t>
              </a:r>
              <a:endParaRPr lang="en-US" dirty="0">
                <a:solidFill>
                  <a:schemeClr val="accent1"/>
                </a:solidFill>
                <a:latin typeface="+mj-lt"/>
              </a:endParaRPr>
            </a:p>
          </p:txBody>
        </p:sp>
      </p:grpSp>
      <p:pic>
        <p:nvPicPr>
          <p:cNvPr id="2" name="Picture 1"/>
          <p:cNvPicPr>
            <a:picLocks noChangeAspect="1"/>
          </p:cNvPicPr>
          <p:nvPr/>
        </p:nvPicPr>
        <p:blipFill>
          <a:blip r:embed="rId4"/>
          <a:stretch>
            <a:fillRect/>
          </a:stretch>
        </p:blipFill>
        <p:spPr>
          <a:xfrm>
            <a:off x="278643" y="1630462"/>
            <a:ext cx="11356761" cy="4896544"/>
          </a:xfrm>
          <a:prstGeom prst="rect">
            <a:avLst/>
          </a:prstGeom>
        </p:spPr>
      </p:pic>
    </p:spTree>
    <p:extLst>
      <p:ext uri="{BB962C8B-B14F-4D97-AF65-F5344CB8AC3E}">
        <p14:creationId xmlns:p14="http://schemas.microsoft.com/office/powerpoint/2010/main" val="2498775894"/>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Customization</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4927" y="1121446"/>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q"/>
            </a:pPr>
            <a:r>
              <a:rPr lang="en-US" sz="2000" dirty="0" smtClean="0"/>
              <a:t> Outlook ECP sign in page customization preview</a:t>
            </a:r>
          </a:p>
          <a:p>
            <a:pPr marL="800100" lvl="1" indent="-342900">
              <a:lnSpc>
                <a:spcPct val="150000"/>
              </a:lnSpc>
              <a:buFont typeface="Wingdings" panose="05000000000000000000" pitchFamily="2" charset="2"/>
              <a:buChar char="q"/>
            </a:pPr>
            <a:endParaRPr lang="en-US" sz="2000" dirty="0" smtClean="0"/>
          </a:p>
          <a:p>
            <a:pPr lvl="1">
              <a:lnSpc>
                <a:spcPct val="150000"/>
              </a:lnSpc>
            </a:pPr>
            <a:endParaRPr lang="en-US" sz="2000" dirty="0"/>
          </a:p>
          <a:p>
            <a:pPr marL="914400" lvl="1" indent="-457200">
              <a:lnSpc>
                <a:spcPct val="150000"/>
              </a:lnSpc>
              <a:buFont typeface="+mj-lt"/>
              <a:buAutoNum type="arabicPeriod"/>
            </a:pPr>
            <a:endParaRPr lang="en-US" sz="2000" dirty="0" smtClean="0"/>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55</a:t>
              </a:r>
              <a:endParaRPr lang="en-US" dirty="0">
                <a:solidFill>
                  <a:schemeClr val="accent1"/>
                </a:solidFill>
                <a:latin typeface="+mj-lt"/>
              </a:endParaRPr>
            </a:p>
          </p:txBody>
        </p:sp>
      </p:grpSp>
      <p:pic>
        <p:nvPicPr>
          <p:cNvPr id="3" name="Picture 2"/>
          <p:cNvPicPr>
            <a:picLocks noChangeAspect="1"/>
          </p:cNvPicPr>
          <p:nvPr/>
        </p:nvPicPr>
        <p:blipFill>
          <a:blip r:embed="rId4"/>
          <a:stretch>
            <a:fillRect/>
          </a:stretch>
        </p:blipFill>
        <p:spPr>
          <a:xfrm>
            <a:off x="1069697" y="1772816"/>
            <a:ext cx="10009113" cy="4896544"/>
          </a:xfrm>
          <a:prstGeom prst="rect">
            <a:avLst/>
          </a:prstGeom>
        </p:spPr>
      </p:pic>
    </p:spTree>
    <p:extLst>
      <p:ext uri="{BB962C8B-B14F-4D97-AF65-F5344CB8AC3E}">
        <p14:creationId xmlns:p14="http://schemas.microsoft.com/office/powerpoint/2010/main" val="2225384159"/>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Customization</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4927" y="1121446"/>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q"/>
            </a:pPr>
            <a:r>
              <a:rPr lang="en-US" sz="2000" dirty="0" smtClean="0"/>
              <a:t> Outlook </a:t>
            </a:r>
            <a:r>
              <a:rPr lang="en-US" sz="2000" dirty="0" err="1" smtClean="0"/>
              <a:t>owa</a:t>
            </a:r>
            <a:r>
              <a:rPr lang="en-US" sz="2000" dirty="0" smtClean="0"/>
              <a:t> message view page customization preview</a:t>
            </a:r>
          </a:p>
          <a:p>
            <a:pPr marL="800100" lvl="1" indent="-342900">
              <a:lnSpc>
                <a:spcPct val="150000"/>
              </a:lnSpc>
              <a:buFont typeface="Wingdings" panose="05000000000000000000" pitchFamily="2" charset="2"/>
              <a:buChar char="q"/>
            </a:pPr>
            <a:endParaRPr lang="en-US" sz="2000" dirty="0" smtClean="0"/>
          </a:p>
          <a:p>
            <a:pPr lvl="1">
              <a:lnSpc>
                <a:spcPct val="150000"/>
              </a:lnSpc>
            </a:pPr>
            <a:endParaRPr lang="en-US" sz="2000" dirty="0"/>
          </a:p>
          <a:p>
            <a:pPr marL="914400" lvl="1" indent="-457200">
              <a:lnSpc>
                <a:spcPct val="150000"/>
              </a:lnSpc>
              <a:buFont typeface="+mj-lt"/>
              <a:buAutoNum type="arabicPeriod"/>
            </a:pPr>
            <a:endParaRPr lang="en-US" sz="2000" dirty="0" smtClean="0"/>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56</a:t>
              </a:r>
              <a:endParaRPr lang="en-US" dirty="0">
                <a:solidFill>
                  <a:schemeClr val="accent1"/>
                </a:solidFill>
                <a:latin typeface="+mj-lt"/>
              </a:endParaRPr>
            </a:p>
          </p:txBody>
        </p:sp>
      </p:grpSp>
    </p:spTree>
    <p:extLst>
      <p:ext uri="{BB962C8B-B14F-4D97-AF65-F5344CB8AC3E}">
        <p14:creationId xmlns:p14="http://schemas.microsoft.com/office/powerpoint/2010/main" val="3040955327"/>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Customization</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4927" y="1121446"/>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q"/>
            </a:pPr>
            <a:r>
              <a:rPr lang="en-US" sz="2000" dirty="0" smtClean="0"/>
              <a:t> Outlook </a:t>
            </a:r>
            <a:r>
              <a:rPr lang="en-US" sz="2000" dirty="0" err="1" smtClean="0"/>
              <a:t>owa</a:t>
            </a:r>
            <a:r>
              <a:rPr lang="en-US" sz="2000" dirty="0" smtClean="0"/>
              <a:t> mobile sign in page customization preview</a:t>
            </a:r>
          </a:p>
          <a:p>
            <a:pPr marL="800100" lvl="1" indent="-342900">
              <a:lnSpc>
                <a:spcPct val="150000"/>
              </a:lnSpc>
              <a:buFont typeface="Wingdings" panose="05000000000000000000" pitchFamily="2" charset="2"/>
              <a:buChar char="q"/>
            </a:pPr>
            <a:endParaRPr lang="en-US" sz="2000" dirty="0" smtClean="0"/>
          </a:p>
          <a:p>
            <a:pPr lvl="1">
              <a:lnSpc>
                <a:spcPct val="150000"/>
              </a:lnSpc>
            </a:pPr>
            <a:endParaRPr lang="en-US" sz="2000" dirty="0"/>
          </a:p>
          <a:p>
            <a:pPr marL="914400" lvl="1" indent="-457200">
              <a:lnSpc>
                <a:spcPct val="150000"/>
              </a:lnSpc>
              <a:buFont typeface="+mj-lt"/>
              <a:buAutoNum type="arabicPeriod"/>
            </a:pPr>
            <a:endParaRPr lang="en-US" sz="2000" dirty="0" smtClean="0"/>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57</a:t>
              </a:r>
              <a:endParaRPr lang="en-US" dirty="0">
                <a:solidFill>
                  <a:schemeClr val="accent1"/>
                </a:solidFill>
                <a:latin typeface="+mj-lt"/>
              </a:endParaRPr>
            </a:p>
          </p:txBody>
        </p:sp>
      </p:grpSp>
      <p:pic>
        <p:nvPicPr>
          <p:cNvPr id="2" name="Picture 1"/>
          <p:cNvPicPr>
            <a:picLocks noChangeAspect="1"/>
          </p:cNvPicPr>
          <p:nvPr/>
        </p:nvPicPr>
        <p:blipFill>
          <a:blip r:embed="rId4"/>
          <a:stretch>
            <a:fillRect/>
          </a:stretch>
        </p:blipFill>
        <p:spPr>
          <a:xfrm>
            <a:off x="8184232" y="1209428"/>
            <a:ext cx="3168352" cy="5644008"/>
          </a:xfrm>
          <a:prstGeom prst="rect">
            <a:avLst/>
          </a:prstGeom>
        </p:spPr>
      </p:pic>
    </p:spTree>
    <p:extLst>
      <p:ext uri="{BB962C8B-B14F-4D97-AF65-F5344CB8AC3E}">
        <p14:creationId xmlns:p14="http://schemas.microsoft.com/office/powerpoint/2010/main" val="252223252"/>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2406" y="38787"/>
            <a:ext cx="1342311" cy="1080120"/>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415480" y="-23238"/>
            <a:ext cx="10807178"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30659" y="-68710"/>
            <a:ext cx="12108460" cy="777455"/>
          </a:xfrm>
        </p:spPr>
        <p:txBody>
          <a:bodyPr/>
          <a:lstStyle/>
          <a:p>
            <a:r>
              <a:rPr lang="en-US" dirty="0" smtClean="0"/>
              <a:t>Features And Characteristics of Exchange Server</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09226" y="966185"/>
            <a:ext cx="12113432" cy="5931833"/>
          </a:xfrm>
          <a:prstGeom prst="rect">
            <a:avLst/>
          </a:prstGeom>
          <a:noFill/>
        </p:spPr>
        <p:txBody>
          <a:bodyPr wrap="square" lIns="0" rIns="0" rtlCol="0">
            <a:normAutofit fontScale="62500" lnSpcReduction="20000"/>
          </a:bodyPr>
          <a:lstStyle/>
          <a:p>
            <a:r>
              <a:rPr lang="en-US" sz="3100" b="1" dirty="0" smtClean="0"/>
              <a:t> </a:t>
            </a:r>
            <a:r>
              <a:rPr lang="en-US" sz="3100" dirty="0"/>
              <a:t> </a:t>
            </a:r>
          </a:p>
          <a:p>
            <a:pPr marL="342900" indent="-342900">
              <a:buFont typeface="Wingdings" panose="05000000000000000000" pitchFamily="2" charset="2"/>
              <a:buChar char="q"/>
            </a:pPr>
            <a:r>
              <a:rPr lang="en-US" sz="3100" dirty="0"/>
              <a:t> Scalability: Exchange Server is designed to scale from small businesses to large enterprises, accommodating a growing number of users and </a:t>
            </a:r>
            <a:r>
              <a:rPr lang="en-US" sz="3100" dirty="0" smtClean="0"/>
              <a:t>mailboxes.</a:t>
            </a:r>
          </a:p>
          <a:p>
            <a:endParaRPr lang="en-US" sz="3100" dirty="0" smtClean="0"/>
          </a:p>
          <a:p>
            <a:pPr marL="342900" indent="-342900">
              <a:buFont typeface="Wingdings" panose="05000000000000000000" pitchFamily="2" charset="2"/>
              <a:buChar char="q"/>
            </a:pPr>
            <a:r>
              <a:rPr lang="en-US" sz="3100" dirty="0" smtClean="0"/>
              <a:t>High </a:t>
            </a:r>
            <a:r>
              <a:rPr lang="en-US" sz="3100" dirty="0"/>
              <a:t>Availability: It offers features for high availability and fault tolerance, ensuring that email services remain accessible even in the event of server or network </a:t>
            </a:r>
            <a:r>
              <a:rPr lang="en-US" sz="3100" dirty="0" smtClean="0"/>
              <a:t>failures.</a:t>
            </a:r>
          </a:p>
          <a:p>
            <a:endParaRPr lang="en-US" sz="3100" dirty="0" smtClean="0"/>
          </a:p>
          <a:p>
            <a:pPr marL="342900" indent="-342900">
              <a:buFont typeface="Wingdings" panose="05000000000000000000" pitchFamily="2" charset="2"/>
              <a:buChar char="q"/>
            </a:pPr>
            <a:r>
              <a:rPr lang="en-US" sz="3100" dirty="0" smtClean="0"/>
              <a:t>Performance </a:t>
            </a:r>
            <a:r>
              <a:rPr lang="en-US" sz="3100" dirty="0"/>
              <a:t>Optimization: The platform is engineered for high performance and reliability, supporting efficient email delivery, search, and data </a:t>
            </a:r>
            <a:r>
              <a:rPr lang="en-US" sz="3100" dirty="0" smtClean="0"/>
              <a:t>retrieval.</a:t>
            </a:r>
          </a:p>
          <a:p>
            <a:endParaRPr lang="en-US" sz="3100" dirty="0" smtClean="0"/>
          </a:p>
          <a:p>
            <a:pPr marL="342900" indent="-342900">
              <a:buFont typeface="Wingdings" panose="05000000000000000000" pitchFamily="2" charset="2"/>
              <a:buChar char="q"/>
            </a:pPr>
            <a:r>
              <a:rPr lang="en-US" sz="3100" dirty="0" smtClean="0"/>
              <a:t>Intuitive </a:t>
            </a:r>
            <a:r>
              <a:rPr lang="en-US" sz="3100" dirty="0"/>
              <a:t>Integration with Outlook: Exchange Server integrates seamlessly with Microsoft Outlook, providing a rich email and calendaring experience for </a:t>
            </a:r>
            <a:r>
              <a:rPr lang="en-US" sz="3100" dirty="0" smtClean="0"/>
              <a:t>users.</a:t>
            </a:r>
          </a:p>
          <a:p>
            <a:endParaRPr lang="en-US" sz="3100" dirty="0" smtClean="0"/>
          </a:p>
          <a:p>
            <a:pPr marL="342900" indent="-342900">
              <a:buFont typeface="Wingdings" panose="05000000000000000000" pitchFamily="2" charset="2"/>
              <a:buChar char="q"/>
            </a:pPr>
            <a:r>
              <a:rPr lang="en-US" sz="3100" dirty="0" smtClean="0"/>
              <a:t>Customization </a:t>
            </a:r>
            <a:r>
              <a:rPr lang="en-US" sz="3100" dirty="0"/>
              <a:t>and Extensibility: It allows customization through the development of add-ins, extensions, and third-party integrations to tailor the messaging environment to organizational </a:t>
            </a:r>
            <a:r>
              <a:rPr lang="en-US" sz="3100" dirty="0" smtClean="0"/>
              <a:t>needs.</a:t>
            </a:r>
          </a:p>
          <a:p>
            <a:endParaRPr lang="en-US" sz="3100" dirty="0" smtClean="0"/>
          </a:p>
          <a:p>
            <a:pPr marL="342900" indent="-342900">
              <a:buFont typeface="Wingdings" panose="05000000000000000000" pitchFamily="2" charset="2"/>
              <a:buChar char="q"/>
            </a:pPr>
            <a:r>
              <a:rPr lang="en-US" sz="3100" dirty="0" smtClean="0"/>
              <a:t>Security </a:t>
            </a:r>
            <a:r>
              <a:rPr lang="en-US" sz="3100" dirty="0"/>
              <a:t>and Data Protection: Exchange Server offers robust security measures, including role-based access control, anti-malware protection, and message hygiene, to ensure the confidentiality and integrity of organizational communications.</a:t>
            </a:r>
          </a:p>
          <a:p>
            <a:r>
              <a:rPr lang="en-US" sz="2600" dirty="0"/>
              <a:t> </a:t>
            </a:r>
          </a:p>
          <a:p>
            <a:r>
              <a:rPr lang="en-US" sz="2400" dirty="0"/>
              <a:t> </a:t>
            </a:r>
          </a:p>
          <a:p>
            <a:pPr marL="342900" indent="-342900">
              <a:buFont typeface="Wingdings" panose="05000000000000000000" pitchFamily="2" charset="2"/>
              <a:buChar char="q"/>
            </a:pPr>
            <a:endParaRPr lang="en-US" sz="2400" dirty="0"/>
          </a:p>
          <a:p>
            <a:r>
              <a:rPr lang="en-US" sz="2400" dirty="0"/>
              <a:t> </a:t>
            </a:r>
          </a:p>
          <a:p>
            <a:r>
              <a:rPr lang="en-US" sz="2400" dirty="0"/>
              <a:t> </a:t>
            </a:r>
          </a:p>
          <a:p>
            <a:pPr marL="342900" indent="-342900">
              <a:buFont typeface="Wingdings" panose="05000000000000000000" pitchFamily="2" charset="2"/>
              <a:buChar char="q"/>
            </a:pPr>
            <a:endParaRPr lang="en-US" sz="2400" dirty="0" smtClean="0"/>
          </a:p>
          <a:p>
            <a:endParaRPr lang="en-US" sz="2400" dirty="0" smtClean="0"/>
          </a:p>
          <a:p>
            <a:endParaRPr lang="en-US" sz="2000" b="1" dirty="0"/>
          </a:p>
          <a:p>
            <a:pPr lvl="1">
              <a:lnSpc>
                <a:spcPct val="150000"/>
              </a:lnSpc>
            </a:pPr>
            <a:endParaRPr lang="en-US" sz="2400" dirty="0"/>
          </a:p>
          <a:p>
            <a:pPr lvl="1">
              <a:lnSpc>
                <a:spcPct val="150000"/>
              </a:lnSpc>
            </a:pPr>
            <a:endParaRPr lang="en-US" sz="2000" dirty="0"/>
          </a:p>
          <a:p>
            <a:pPr lvl="1">
              <a:lnSpc>
                <a:spcPct val="150000"/>
              </a:lnSpc>
            </a:pPr>
            <a:endParaRPr lang="en-US" sz="5900" dirty="0"/>
          </a:p>
          <a:p>
            <a:pPr marL="1085850" lvl="2" indent="-171450">
              <a:lnSpc>
                <a:spcPct val="150000"/>
              </a:lnSpc>
              <a:buFont typeface="Wingdings" panose="05000000000000000000" pitchFamily="2" charset="2"/>
              <a:buChar char="q"/>
            </a:pPr>
            <a:endParaRPr lang="en-GB" sz="1400" dirty="0"/>
          </a:p>
          <a:p>
            <a:pPr marL="171450" indent="-17145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109469" y="-22763"/>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04</a:t>
              </a:r>
              <a:endParaRPr lang="en-US" dirty="0">
                <a:solidFill>
                  <a:schemeClr val="accent1"/>
                </a:solidFill>
                <a:latin typeface="+mj-lt"/>
              </a:endParaRPr>
            </a:p>
          </p:txBody>
        </p:sp>
      </p:grpSp>
    </p:spTree>
    <p:extLst>
      <p:ext uri="{BB962C8B-B14F-4D97-AF65-F5344CB8AC3E}">
        <p14:creationId xmlns:p14="http://schemas.microsoft.com/office/powerpoint/2010/main" val="647141305"/>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Customization</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4927" y="1121446"/>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q"/>
            </a:pPr>
            <a:r>
              <a:rPr lang="en-US" sz="2000" dirty="0" smtClean="0"/>
              <a:t> Outlook </a:t>
            </a:r>
            <a:r>
              <a:rPr lang="en-US" sz="2000" dirty="0" err="1" smtClean="0"/>
              <a:t>owa</a:t>
            </a:r>
            <a:r>
              <a:rPr lang="en-US" sz="2000" dirty="0" smtClean="0"/>
              <a:t> mobile message view page customization preview.</a:t>
            </a:r>
          </a:p>
          <a:p>
            <a:pPr marL="800100" lvl="1" indent="-342900">
              <a:lnSpc>
                <a:spcPct val="150000"/>
              </a:lnSpc>
              <a:buFont typeface="Wingdings" panose="05000000000000000000" pitchFamily="2" charset="2"/>
              <a:buChar char="q"/>
            </a:pPr>
            <a:endParaRPr lang="en-US" sz="2000" dirty="0" smtClean="0"/>
          </a:p>
          <a:p>
            <a:pPr marL="800100" lvl="1" indent="-342900">
              <a:lnSpc>
                <a:spcPct val="150000"/>
              </a:lnSpc>
              <a:buFont typeface="Wingdings" panose="05000000000000000000" pitchFamily="2" charset="2"/>
              <a:buChar char="q"/>
            </a:pPr>
            <a:endParaRPr lang="en-US" sz="2000" dirty="0" smtClean="0"/>
          </a:p>
          <a:p>
            <a:pPr lvl="1">
              <a:lnSpc>
                <a:spcPct val="150000"/>
              </a:lnSpc>
            </a:pPr>
            <a:endParaRPr lang="en-US" sz="2000" dirty="0"/>
          </a:p>
          <a:p>
            <a:pPr marL="914400" lvl="1" indent="-457200">
              <a:lnSpc>
                <a:spcPct val="150000"/>
              </a:lnSpc>
              <a:buFont typeface="+mj-lt"/>
              <a:buAutoNum type="arabicPeriod"/>
            </a:pPr>
            <a:endParaRPr lang="en-US" sz="2000" dirty="0" smtClean="0"/>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58</a:t>
              </a:r>
              <a:endParaRPr lang="en-US" dirty="0">
                <a:solidFill>
                  <a:schemeClr val="accent1"/>
                </a:solidFill>
                <a:latin typeface="+mj-lt"/>
              </a:endParaRPr>
            </a:p>
          </p:txBody>
        </p:sp>
      </p:grpSp>
      <p:pic>
        <p:nvPicPr>
          <p:cNvPr id="3" name="Picture 2"/>
          <p:cNvPicPr>
            <a:picLocks noChangeAspect="1"/>
          </p:cNvPicPr>
          <p:nvPr/>
        </p:nvPicPr>
        <p:blipFill>
          <a:blip r:embed="rId4"/>
          <a:stretch>
            <a:fillRect/>
          </a:stretch>
        </p:blipFill>
        <p:spPr>
          <a:xfrm>
            <a:off x="8109401" y="896858"/>
            <a:ext cx="3917109" cy="6552728"/>
          </a:xfrm>
          <a:prstGeom prst="rect">
            <a:avLst/>
          </a:prstGeom>
        </p:spPr>
      </p:pic>
    </p:spTree>
    <p:extLst>
      <p:ext uri="{BB962C8B-B14F-4D97-AF65-F5344CB8AC3E}">
        <p14:creationId xmlns:p14="http://schemas.microsoft.com/office/powerpoint/2010/main" val="896646965"/>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Customization</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4927" y="1121446"/>
            <a:ext cx="12058407" cy="5914577"/>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q"/>
            </a:pPr>
            <a:r>
              <a:rPr lang="en-US" sz="2000" dirty="0" smtClean="0"/>
              <a:t> Customization Recommendations</a:t>
            </a:r>
          </a:p>
          <a:p>
            <a:pPr marL="1257300" lvl="2" indent="-342900">
              <a:lnSpc>
                <a:spcPct val="150000"/>
              </a:lnSpc>
              <a:buFont typeface="Wingdings" panose="05000000000000000000" pitchFamily="2" charset="2"/>
              <a:buChar char="ü"/>
            </a:pPr>
            <a:r>
              <a:rPr lang="en-US" sz="2000" dirty="0" smtClean="0"/>
              <a:t>Language chooser page</a:t>
            </a:r>
          </a:p>
          <a:p>
            <a:pPr marL="1257300" lvl="2" indent="-342900">
              <a:lnSpc>
                <a:spcPct val="150000"/>
              </a:lnSpc>
              <a:buFont typeface="Wingdings" panose="05000000000000000000" pitchFamily="2" charset="2"/>
              <a:buChar char="ü"/>
            </a:pPr>
            <a:r>
              <a:rPr lang="en-US" sz="2000" dirty="0" smtClean="0"/>
              <a:t>Error page</a:t>
            </a:r>
          </a:p>
          <a:p>
            <a:pPr marL="1257300" lvl="2" indent="-342900">
              <a:lnSpc>
                <a:spcPct val="150000"/>
              </a:lnSpc>
              <a:buFont typeface="Wingdings" panose="05000000000000000000" pitchFamily="2" charset="2"/>
              <a:buChar char="ü"/>
            </a:pPr>
            <a:r>
              <a:rPr lang="en-US" sz="2000" dirty="0" smtClean="0"/>
              <a:t>Icon on Browser (Favicon)</a:t>
            </a:r>
          </a:p>
          <a:p>
            <a:pPr marL="1257300" lvl="2" indent="-342900">
              <a:lnSpc>
                <a:spcPct val="150000"/>
              </a:lnSpc>
              <a:buFont typeface="Wingdings" panose="05000000000000000000" pitchFamily="2" charset="2"/>
              <a:buChar char="ü"/>
            </a:pPr>
            <a:r>
              <a:rPr lang="en-US" sz="2000" dirty="0" smtClean="0"/>
              <a:t>Message view Page</a:t>
            </a:r>
          </a:p>
          <a:p>
            <a:pPr marL="800100" lvl="1" indent="-342900">
              <a:lnSpc>
                <a:spcPct val="150000"/>
              </a:lnSpc>
              <a:buFont typeface="Wingdings" panose="05000000000000000000" pitchFamily="2" charset="2"/>
              <a:buChar char="q"/>
            </a:pPr>
            <a:endParaRPr lang="en-US" sz="2000" dirty="0" smtClean="0"/>
          </a:p>
          <a:p>
            <a:pPr lvl="1">
              <a:lnSpc>
                <a:spcPct val="150000"/>
              </a:lnSpc>
            </a:pPr>
            <a:endParaRPr lang="en-US" sz="2000" dirty="0"/>
          </a:p>
          <a:p>
            <a:pPr marL="914400" lvl="1" indent="-457200">
              <a:lnSpc>
                <a:spcPct val="150000"/>
              </a:lnSpc>
              <a:buFont typeface="+mj-lt"/>
              <a:buAutoNum type="arabicPeriod"/>
            </a:pPr>
            <a:endParaRPr lang="en-US" sz="2000" dirty="0" smtClean="0"/>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59</a:t>
              </a:r>
              <a:endParaRPr lang="en-US" dirty="0">
                <a:solidFill>
                  <a:schemeClr val="accent1"/>
                </a:solidFill>
                <a:latin typeface="+mj-lt"/>
              </a:endParaRPr>
            </a:p>
          </p:txBody>
        </p:sp>
      </p:grpSp>
    </p:spTree>
    <p:extLst>
      <p:ext uri="{BB962C8B-B14F-4D97-AF65-F5344CB8AC3E}">
        <p14:creationId xmlns:p14="http://schemas.microsoft.com/office/powerpoint/2010/main" val="2826656329"/>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10s">
            <a:extLst>
              <a:ext uri="{FF2B5EF4-FFF2-40B4-BE49-F238E27FC236}">
                <a16:creationId xmlns:a16="http://schemas.microsoft.com/office/drawing/2014/main" xmlns="" id="{2887044E-ECCE-53BE-0896-AC6FF6EDDB20}"/>
              </a:ext>
            </a:extLst>
          </p:cNvPr>
          <p:cNvGrpSpPr/>
          <p:nvPr/>
        </p:nvGrpSpPr>
        <p:grpSpPr>
          <a:xfrm>
            <a:off x="2667000" y="0"/>
            <a:ext cx="6858000" cy="6858000"/>
            <a:chOff x="-4452991" y="-337546"/>
            <a:chExt cx="7128430" cy="7128430"/>
          </a:xfrm>
        </p:grpSpPr>
        <p:sp>
          <p:nvSpPr>
            <p:cNvPr id="5" name="Rectangle: Rounded Corners 4">
              <a:extLst>
                <a:ext uri="{FF2B5EF4-FFF2-40B4-BE49-F238E27FC236}">
                  <a16:creationId xmlns:a16="http://schemas.microsoft.com/office/drawing/2014/main" xmlns="" id="{DA68B3FC-A0A2-34BA-3120-C369D03BE2AA}"/>
                </a:ext>
              </a:extLst>
            </p:cNvPr>
            <p:cNvSpPr/>
            <p:nvPr/>
          </p:nvSpPr>
          <p:spPr>
            <a:xfrm rot="2700000">
              <a:off x="-4452991" y="-337546"/>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xmlns="" id="{66EEDDD8-2644-2449-7A0A-B31A0BF74FB0}"/>
                </a:ext>
              </a:extLst>
            </p:cNvPr>
            <p:cNvSpPr/>
            <p:nvPr/>
          </p:nvSpPr>
          <p:spPr>
            <a:xfrm rot="2700000">
              <a:off x="-4452991"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S">
            <a:extLst>
              <a:ext uri="{FF2B5EF4-FFF2-40B4-BE49-F238E27FC236}">
                <a16:creationId xmlns:a16="http://schemas.microsoft.com/office/drawing/2014/main" xmlns="" id="{2C1A8B10-155B-2793-E1D0-8636381B20BA}"/>
              </a:ext>
            </a:extLst>
          </p:cNvPr>
          <p:cNvSpPr/>
          <p:nvPr/>
        </p:nvSpPr>
        <p:spPr>
          <a:xfrm rot="2700000">
            <a:off x="3753802" y="1086802"/>
            <a:ext cx="4684396" cy="4684396"/>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89SR">
            <a:extLst>
              <a:ext uri="{FF2B5EF4-FFF2-40B4-BE49-F238E27FC236}">
                <a16:creationId xmlns:a16="http://schemas.microsoft.com/office/drawing/2014/main" xmlns="" id="{9FAD9F6D-A0B4-41B9-3D2F-7A7CEC70401D}"/>
              </a:ext>
            </a:extLst>
          </p:cNvPr>
          <p:cNvSpPr/>
          <p:nvPr/>
        </p:nvSpPr>
        <p:spPr>
          <a:xfrm rot="2700000">
            <a:off x="5682733" y="996545"/>
            <a:ext cx="826534" cy="826534"/>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Logo">
            <a:extLst>
              <a:ext uri="{FF2B5EF4-FFF2-40B4-BE49-F238E27FC236}">
                <a16:creationId xmlns:a16="http://schemas.microsoft.com/office/drawing/2014/main" xmlns="" id="{7DDFC9B8-A578-A01F-7922-84EA8A52DC6D}"/>
              </a:ext>
            </a:extLst>
          </p:cNvPr>
          <p:cNvGrpSpPr/>
          <p:nvPr/>
        </p:nvGrpSpPr>
        <p:grpSpPr>
          <a:xfrm>
            <a:off x="5979889" y="1293701"/>
            <a:ext cx="232222" cy="232222"/>
            <a:chOff x="5950936" y="1349892"/>
            <a:chExt cx="232222" cy="232222"/>
          </a:xfrm>
        </p:grpSpPr>
        <p:sp>
          <p:nvSpPr>
            <p:cNvPr id="10" name="Right Triangle 9">
              <a:extLst>
                <a:ext uri="{FF2B5EF4-FFF2-40B4-BE49-F238E27FC236}">
                  <a16:creationId xmlns:a16="http://schemas.microsoft.com/office/drawing/2014/main" xmlns="" id="{6A30A9E3-DA6F-179B-A94E-E707E3A1F7EA}"/>
                </a:ext>
              </a:extLst>
            </p:cNvPr>
            <p:cNvSpPr/>
            <p:nvPr/>
          </p:nvSpPr>
          <p:spPr>
            <a:xfrm flipV="1">
              <a:off x="5950936" y="1349892"/>
              <a:ext cx="232222" cy="232222"/>
            </a:xfrm>
            <a:prstGeom prst="rtTriangle">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xmlns="" id="{043A1290-B155-1387-155E-DB49CC6F0129}"/>
                </a:ext>
              </a:extLst>
            </p:cNvPr>
            <p:cNvSpPr/>
            <p:nvPr/>
          </p:nvSpPr>
          <p:spPr>
            <a:xfrm>
              <a:off x="5950936" y="1349892"/>
              <a:ext cx="232222" cy="232222"/>
            </a:xfrm>
            <a:prstGeom prst="rtTriangle">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ZX">
            <a:extLst>
              <a:ext uri="{FF2B5EF4-FFF2-40B4-BE49-F238E27FC236}">
                <a16:creationId xmlns:a16="http://schemas.microsoft.com/office/drawing/2014/main" xmlns="" id="{37205AB8-C91A-7D3E-4101-1657803EA503}"/>
              </a:ext>
            </a:extLst>
          </p:cNvPr>
          <p:cNvSpPr/>
          <p:nvPr/>
        </p:nvSpPr>
        <p:spPr>
          <a:xfrm rot="2700000">
            <a:off x="5708980" y="5087414"/>
            <a:ext cx="774041" cy="774041"/>
          </a:xfrm>
          <a:prstGeom prst="roundRect">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WebsiteURL">
            <a:extLst>
              <a:ext uri="{FF2B5EF4-FFF2-40B4-BE49-F238E27FC236}">
                <a16:creationId xmlns:a16="http://schemas.microsoft.com/office/drawing/2014/main" xmlns="" id="{9CD84233-047B-499A-2E6A-8094DD581C35}"/>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949667" y="5328101"/>
            <a:ext cx="292668" cy="292668"/>
          </a:xfrm>
          <a:prstGeom prst="rect">
            <a:avLst/>
          </a:prstGeom>
        </p:spPr>
      </p:pic>
      <p:sp>
        <p:nvSpPr>
          <p:cNvPr id="2" name="Text Placeholder 1">
            <a:extLst>
              <a:ext uri="{FF2B5EF4-FFF2-40B4-BE49-F238E27FC236}">
                <a16:creationId xmlns:a16="http://schemas.microsoft.com/office/drawing/2014/main" xmlns="" id="{35C64262-A747-FF03-F8C3-0754AD4B5D3A}"/>
              </a:ext>
            </a:extLst>
          </p:cNvPr>
          <p:cNvSpPr>
            <a:spLocks noGrp="1"/>
          </p:cNvSpPr>
          <p:nvPr>
            <p:ph type="body" sz="quarter" idx="14"/>
          </p:nvPr>
        </p:nvSpPr>
        <p:spPr/>
        <p:txBody>
          <a:bodyPr/>
          <a:lstStyle/>
          <a:p>
            <a:r>
              <a:rPr lang="en-GB"/>
              <a:t>THANK</a:t>
            </a:r>
            <a:endParaRPr lang="en-US"/>
          </a:p>
        </p:txBody>
      </p:sp>
      <p:sp>
        <p:nvSpPr>
          <p:cNvPr id="3" name="Text Placeholder 2">
            <a:extLst>
              <a:ext uri="{FF2B5EF4-FFF2-40B4-BE49-F238E27FC236}">
                <a16:creationId xmlns:a16="http://schemas.microsoft.com/office/drawing/2014/main" xmlns="" id="{C1A3E868-9FE6-A501-177E-1E185928F1B6}"/>
              </a:ext>
            </a:extLst>
          </p:cNvPr>
          <p:cNvSpPr>
            <a:spLocks noGrp="1"/>
          </p:cNvSpPr>
          <p:nvPr>
            <p:ph type="body" sz="quarter" idx="15"/>
          </p:nvPr>
        </p:nvSpPr>
        <p:spPr>
          <a:xfrm>
            <a:off x="3899756" y="3429000"/>
            <a:ext cx="4392488" cy="1015663"/>
          </a:xfrm>
        </p:spPr>
        <p:txBody>
          <a:bodyPr/>
          <a:lstStyle/>
          <a:p>
            <a:r>
              <a:rPr lang="en-GB"/>
              <a:t>YOU</a:t>
            </a:r>
            <a:endParaRPr lang="en-US"/>
          </a:p>
        </p:txBody>
      </p:sp>
    </p:spTree>
    <p:extLst>
      <p:ext uri="{BB962C8B-B14F-4D97-AF65-F5344CB8AC3E}">
        <p14:creationId xmlns:p14="http://schemas.microsoft.com/office/powerpoint/2010/main" val="25337784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22" presetClass="entr" presetSubtype="1" fill="hold" grpId="0" nodeType="withEffect">
                                  <p:stCondLst>
                                    <p:cond delay="250"/>
                                  </p:stCondLst>
                                  <p:iterate type="lt">
                                    <p:tmPct val="0"/>
                                  </p:iterate>
                                  <p:childTnLst>
                                    <p:set>
                                      <p:cBhvr>
                                        <p:cTn id="26" dur="1" fill="hold">
                                          <p:stCondLst>
                                            <p:cond delay="0"/>
                                          </p:stCondLst>
                                        </p:cTn>
                                        <p:tgtEl>
                                          <p:spTgt spid="2">
                                            <p:txEl>
                                              <p:pRg st="0" end="0"/>
                                            </p:txEl>
                                          </p:spTgt>
                                        </p:tgtEl>
                                        <p:attrNameLst>
                                          <p:attrName>style.visibility</p:attrName>
                                        </p:attrNameLst>
                                      </p:cBhvr>
                                      <p:to>
                                        <p:strVal val="visible"/>
                                      </p:to>
                                    </p:set>
                                    <p:animEffect transition="in" filter="wipe(up)">
                                      <p:cBhvr>
                                        <p:cTn id="27" dur="750"/>
                                        <p:tgtEl>
                                          <p:spTgt spid="2">
                                            <p:txEl>
                                              <p:pRg st="0" end="0"/>
                                            </p:txEl>
                                          </p:spTgt>
                                        </p:tgtEl>
                                      </p:cBhvr>
                                    </p:animEffect>
                                  </p:childTnLst>
                                </p:cTn>
                              </p:par>
                              <p:par>
                                <p:cTn id="28" presetID="42" presetClass="path" presetSubtype="0" accel="50000" decel="50000" fill="hold" grpId="1" nodeType="withEffect">
                                  <p:stCondLst>
                                    <p:cond delay="250"/>
                                  </p:stCondLst>
                                  <p:iterate type="lt">
                                    <p:tmPct val="0"/>
                                  </p:iterate>
                                  <p:childTnLst>
                                    <p:animMotion origin="layout" path="M -3.125E-6 -0.09723 L -3.125E-6 3.33333E-6 " pathEditMode="relative" rAng="0" ptsTypes="AA">
                                      <p:cBhvr>
                                        <p:cTn id="29" dur="1000" fill="hold"/>
                                        <p:tgtEl>
                                          <p:spTgt spid="2">
                                            <p:txEl>
                                              <p:pRg st="0" end="0"/>
                                            </p:txEl>
                                          </p:spTgt>
                                        </p:tgtEl>
                                        <p:attrNameLst>
                                          <p:attrName>ppt_x</p:attrName>
                                          <p:attrName>ppt_y</p:attrName>
                                        </p:attrNameLst>
                                      </p:cBhvr>
                                      <p:rCtr x="0" y="4861"/>
                                    </p:animMotion>
                                  </p:childTnLst>
                                </p:cTn>
                              </p:par>
                              <p:par>
                                <p:cTn id="30" presetID="22" presetClass="entr" presetSubtype="1" fill="hold" grpId="0" nodeType="withEffect">
                                  <p:stCondLst>
                                    <p:cond delay="25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wipe(up)">
                                      <p:cBhvr>
                                        <p:cTn id="32" dur="750"/>
                                        <p:tgtEl>
                                          <p:spTgt spid="3">
                                            <p:txEl>
                                              <p:pRg st="0" end="0"/>
                                            </p:txEl>
                                          </p:spTgt>
                                        </p:tgtEl>
                                      </p:cBhvr>
                                    </p:animEffect>
                                  </p:childTnLst>
                                </p:cTn>
                              </p:par>
                              <p:par>
                                <p:cTn id="33" presetID="42" presetClass="path" presetSubtype="0" accel="50000" decel="50000" fill="hold" grpId="1" nodeType="withEffect">
                                  <p:stCondLst>
                                    <p:cond delay="250"/>
                                  </p:stCondLst>
                                  <p:childTnLst>
                                    <p:animMotion origin="layout" path="M -2.91667E-6 0.09329 L -2.91667E-6 1.48148E-6 " pathEditMode="relative" rAng="0" ptsTypes="AA">
                                      <p:cBhvr>
                                        <p:cTn id="34" dur="1000" fill="hold"/>
                                        <p:tgtEl>
                                          <p:spTgt spid="3">
                                            <p:txEl>
                                              <p:pRg st="0" end="0"/>
                                            </p:txEl>
                                          </p:spTgt>
                                        </p:tgtEl>
                                        <p:attrNameLst>
                                          <p:attrName>ppt_x</p:attrName>
                                          <p:attrName>ppt_y</p:attrName>
                                        </p:attrNameLst>
                                      </p:cBhvr>
                                      <p:rCtr x="0" y="-4676"/>
                                    </p:animMotion>
                                  </p:childTnLst>
                                </p:cTn>
                              </p:par>
                              <p:par>
                                <p:cTn id="35" presetID="8" presetClass="emph" presetSubtype="0" repeatCount="indefinite" autoRev="1" fill="hold" nodeType="withEffect">
                                  <p:stCondLst>
                                    <p:cond delay="250"/>
                                  </p:stCondLst>
                                  <p:childTnLst>
                                    <p:animRot by="21600000">
                                      <p:cBhvr>
                                        <p:cTn id="36" dur="10000" fill="hold"/>
                                        <p:tgtEl>
                                          <p:spTgt spid="4"/>
                                        </p:tgtEl>
                                        <p:attrNameLst>
                                          <p:attrName>r</p:attrName>
                                        </p:attrNameLst>
                                      </p:cBhvr>
                                    </p:animRot>
                                  </p:childTnLst>
                                </p:cTn>
                              </p:par>
                              <p:par>
                                <p:cTn id="37" presetID="8" presetClass="emph" presetSubtype="0" repeatCount="indefinite" autoRev="1" fill="hold" grpId="0" nodeType="withEffect">
                                  <p:stCondLst>
                                    <p:cond delay="250"/>
                                  </p:stCondLst>
                                  <p:childTnLst>
                                    <p:animRot by="-21600000">
                                      <p:cBhvr>
                                        <p:cTn id="38" dur="10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2" grpId="0" build="p"/>
      <p:bldP spid="2" grpId="1" build="p"/>
      <p:bldP spid="3" grpId="0" build="p"/>
      <p:bldP spid="3" grpI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35369" y="0"/>
            <a:ext cx="1343472" cy="988948"/>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487488" y="0"/>
            <a:ext cx="10704512"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487487" y="-68710"/>
            <a:ext cx="10590313" cy="777455"/>
          </a:xfrm>
        </p:spPr>
        <p:txBody>
          <a:bodyPr/>
          <a:lstStyle/>
          <a:p>
            <a:r>
              <a:rPr lang="en-US" dirty="0" smtClean="0"/>
              <a:t>Exchange Server 2013 Installation</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0" y="943422"/>
            <a:ext cx="12177743" cy="5914577"/>
          </a:xfrm>
          <a:prstGeom prst="rect">
            <a:avLst/>
          </a:prstGeom>
          <a:noFill/>
        </p:spPr>
        <p:txBody>
          <a:bodyPr wrap="square" lIns="0" rIns="0" rtlCol="0">
            <a:normAutofit fontScale="92500" lnSpcReduction="20000"/>
          </a:bodyPr>
          <a:lstStyle/>
          <a:p>
            <a:pPr lvl="1"/>
            <a:endParaRPr lang="en-US" sz="3600" dirty="0"/>
          </a:p>
          <a:p>
            <a:pPr marL="800100" lvl="1" indent="-342900">
              <a:lnSpc>
                <a:spcPct val="150000"/>
              </a:lnSpc>
              <a:buFont typeface="Wingdings" panose="05000000000000000000" pitchFamily="2" charset="2"/>
              <a:buChar char="q"/>
            </a:pPr>
            <a:r>
              <a:rPr lang="en-US" sz="2400" dirty="0" smtClean="0"/>
              <a:t> Prerequisite:</a:t>
            </a:r>
          </a:p>
          <a:p>
            <a:pPr marL="1257300" lvl="2" indent="-342900">
              <a:lnSpc>
                <a:spcPct val="150000"/>
              </a:lnSpc>
              <a:buFont typeface="Wingdings" panose="05000000000000000000" pitchFamily="2" charset="2"/>
              <a:buChar char="Ø"/>
            </a:pPr>
            <a:r>
              <a:rPr lang="en-US" sz="2400" dirty="0"/>
              <a:t> </a:t>
            </a:r>
            <a:r>
              <a:rPr lang="en-US" sz="2400" dirty="0" smtClean="0"/>
              <a:t>Active Directory Preparation</a:t>
            </a:r>
          </a:p>
          <a:p>
            <a:pPr marL="2171700" lvl="4" indent="-342900">
              <a:lnSpc>
                <a:spcPct val="150000"/>
              </a:lnSpc>
              <a:buFont typeface="Courier New" panose="02070309020205020404" pitchFamily="49" charset="0"/>
              <a:buChar char="o"/>
            </a:pPr>
            <a:r>
              <a:rPr lang="en-US" sz="2400" dirty="0" smtClean="0"/>
              <a:t>Window Server 2012 operating system.</a:t>
            </a:r>
          </a:p>
          <a:p>
            <a:pPr marL="2171700" lvl="4" indent="-342900">
              <a:lnSpc>
                <a:spcPct val="150000"/>
              </a:lnSpc>
              <a:buFont typeface="Courier New" panose="02070309020205020404" pitchFamily="49" charset="0"/>
              <a:buChar char="o"/>
            </a:pPr>
            <a:r>
              <a:rPr lang="en-US" sz="2400" dirty="0" smtClean="0"/>
              <a:t>Installing and  Configuring the ADDS </a:t>
            </a:r>
          </a:p>
          <a:p>
            <a:pPr marL="2171700" lvl="4" indent="-342900">
              <a:lnSpc>
                <a:spcPct val="150000"/>
              </a:lnSpc>
              <a:buFont typeface="Courier New" panose="02070309020205020404" pitchFamily="49" charset="0"/>
              <a:buChar char="o"/>
            </a:pPr>
            <a:r>
              <a:rPr lang="en-US" sz="2400" dirty="0"/>
              <a:t>Installing and Configuring another ADDS and </a:t>
            </a:r>
            <a:r>
              <a:rPr lang="en-US" sz="2400" dirty="0" smtClean="0"/>
              <a:t>replicate to install exchange server.</a:t>
            </a:r>
            <a:endParaRPr lang="en-US" sz="2400" dirty="0" smtClean="0"/>
          </a:p>
          <a:p>
            <a:pPr marL="2171700" lvl="4" indent="-342900">
              <a:lnSpc>
                <a:spcPct val="150000"/>
              </a:lnSpc>
              <a:buFont typeface="Courier New" panose="02070309020205020404" pitchFamily="49" charset="0"/>
              <a:buChar char="o"/>
            </a:pPr>
            <a:endParaRPr lang="en-US" sz="2400" dirty="0" smtClean="0"/>
          </a:p>
          <a:p>
            <a:pPr marL="1257300" lvl="2" indent="-342900">
              <a:lnSpc>
                <a:spcPct val="150000"/>
              </a:lnSpc>
              <a:buFont typeface="Wingdings" panose="05000000000000000000" pitchFamily="2" charset="2"/>
              <a:buChar char="Ø"/>
            </a:pPr>
            <a:r>
              <a:rPr lang="en-US" sz="2400" dirty="0" smtClean="0"/>
              <a:t>Exchange Server</a:t>
            </a:r>
          </a:p>
          <a:p>
            <a:pPr marL="2171700" lvl="4" indent="-342900">
              <a:lnSpc>
                <a:spcPct val="150000"/>
              </a:lnSpc>
              <a:buFont typeface="Courier New" panose="02070309020205020404" pitchFamily="49" charset="0"/>
              <a:buChar char="o"/>
            </a:pPr>
            <a:r>
              <a:rPr lang="en-US" sz="2400" dirty="0" smtClean="0"/>
              <a:t>Operating System - Window Server </a:t>
            </a:r>
            <a:r>
              <a:rPr lang="en-US" sz="2400" dirty="0" smtClean="0"/>
              <a:t>2012</a:t>
            </a:r>
          </a:p>
          <a:p>
            <a:pPr marL="2171700" lvl="4" indent="-342900">
              <a:lnSpc>
                <a:spcPct val="150000"/>
              </a:lnSpc>
              <a:buFont typeface="Courier New" panose="02070309020205020404" pitchFamily="49" charset="0"/>
              <a:buChar char="o"/>
            </a:pPr>
            <a:r>
              <a:rPr lang="en-US" sz="2400" dirty="0" smtClean="0"/>
              <a:t>Associated </a:t>
            </a:r>
            <a:r>
              <a:rPr lang="en-US" sz="2400" dirty="0" smtClean="0"/>
              <a:t>Server Roles: </a:t>
            </a:r>
          </a:p>
          <a:p>
            <a:pPr lvl="4">
              <a:lnSpc>
                <a:spcPct val="150000"/>
              </a:lnSpc>
            </a:pPr>
            <a:r>
              <a:rPr lang="en-US" sz="2400" dirty="0"/>
              <a:t>	</a:t>
            </a:r>
            <a:r>
              <a:rPr lang="en-US" sz="2400" dirty="0" smtClean="0"/>
              <a:t>1. Mailbox Server Role.</a:t>
            </a:r>
          </a:p>
          <a:p>
            <a:pPr lvl="4">
              <a:lnSpc>
                <a:spcPct val="150000"/>
              </a:lnSpc>
            </a:pPr>
            <a:r>
              <a:rPr lang="en-US" sz="2400" dirty="0"/>
              <a:t> </a:t>
            </a:r>
            <a:r>
              <a:rPr lang="en-US" sz="2400" dirty="0" smtClean="0"/>
              <a:t>          2. Client Access Server Roles.</a:t>
            </a:r>
          </a:p>
          <a:p>
            <a:pPr marL="2171700" lvl="4" indent="-342900">
              <a:lnSpc>
                <a:spcPct val="150000"/>
              </a:lnSpc>
              <a:buFont typeface="Wingdings" panose="05000000000000000000" pitchFamily="2" charset="2"/>
              <a:buChar char="Ø"/>
            </a:pPr>
            <a:endParaRPr lang="en-US" sz="2400" dirty="0" smtClean="0"/>
          </a:p>
          <a:p>
            <a:pPr lvl="1">
              <a:lnSpc>
                <a:spcPct val="150000"/>
              </a:lnSpc>
            </a:pPr>
            <a:endParaRPr lang="en-US" sz="5000" dirty="0"/>
          </a:p>
          <a:p>
            <a:pPr lvl="1">
              <a:lnSpc>
                <a:spcPct val="150000"/>
              </a:lnSpc>
            </a:pPr>
            <a:endParaRPr lang="en-US" sz="5900" dirty="0"/>
          </a:p>
          <a:p>
            <a:pPr marL="1085850" lvl="2" indent="-171450">
              <a:lnSpc>
                <a:spcPct val="150000"/>
              </a:lnSpc>
              <a:buFont typeface="Wingdings" panose="05000000000000000000" pitchFamily="2" charset="2"/>
              <a:buChar char="q"/>
            </a:pPr>
            <a:endParaRPr lang="en-GB" sz="1400" dirty="0"/>
          </a:p>
          <a:p>
            <a:pPr marL="171450" indent="-17145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20101" y="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05</a:t>
              </a:r>
              <a:endParaRPr lang="en-US" dirty="0">
                <a:solidFill>
                  <a:schemeClr val="accent1"/>
                </a:solidFill>
                <a:latin typeface="+mj-lt"/>
              </a:endParaRPr>
            </a:p>
          </p:txBody>
        </p:sp>
      </p:grpSp>
    </p:spTree>
    <p:extLst>
      <p:ext uri="{BB962C8B-B14F-4D97-AF65-F5344CB8AC3E}">
        <p14:creationId xmlns:p14="http://schemas.microsoft.com/office/powerpoint/2010/main" val="177725575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14312" y="0"/>
            <a:ext cx="1591924" cy="971663"/>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775520" y="0"/>
            <a:ext cx="10416480"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775519" y="-68710"/>
            <a:ext cx="10302281" cy="777455"/>
          </a:xfrm>
        </p:spPr>
        <p:txBody>
          <a:bodyPr/>
          <a:lstStyle/>
          <a:p>
            <a:r>
              <a:rPr lang="en-US" dirty="0" smtClean="0"/>
              <a:t>Exchange Server 2013 Installation Steps</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14312" y="943423"/>
            <a:ext cx="12063431" cy="2629594"/>
          </a:xfrm>
          <a:prstGeom prst="rect">
            <a:avLst/>
          </a:prstGeom>
          <a:noFill/>
        </p:spPr>
        <p:txBody>
          <a:bodyPr wrap="square" lIns="0" rIns="0" rtlCol="0">
            <a:normAutofit lnSpcReduction="10000"/>
          </a:bodyPr>
          <a:lstStyle/>
          <a:p>
            <a:pPr lvl="1">
              <a:lnSpc>
                <a:spcPct val="150000"/>
              </a:lnSpc>
            </a:pPr>
            <a:endParaRPr lang="en-US" sz="2800" dirty="0" smtClean="0"/>
          </a:p>
          <a:p>
            <a:pPr marL="971550" lvl="1" indent="-514350">
              <a:lnSpc>
                <a:spcPct val="150000"/>
              </a:lnSpc>
              <a:buFont typeface="+mj-lt"/>
              <a:buAutoNum type="arabicPeriod"/>
            </a:pPr>
            <a:r>
              <a:rPr lang="en-US" sz="2800" dirty="0" err="1" smtClean="0"/>
              <a:t>Powershell</a:t>
            </a:r>
            <a:r>
              <a:rPr lang="en-US" sz="2800" dirty="0" smtClean="0"/>
              <a:t> Command: </a:t>
            </a:r>
          </a:p>
          <a:p>
            <a:pPr lvl="1">
              <a:lnSpc>
                <a:spcPct val="150000"/>
              </a:lnSpc>
            </a:pPr>
            <a:r>
              <a:rPr lang="en-US" sz="2800" dirty="0">
                <a:solidFill>
                  <a:srgbClr val="00B0F0"/>
                </a:solidFill>
              </a:rPr>
              <a:t>	</a:t>
            </a:r>
            <a:r>
              <a:rPr lang="en-US" dirty="0" smtClean="0">
                <a:solidFill>
                  <a:srgbClr val="00B0F0"/>
                </a:solidFill>
              </a:rPr>
              <a:t> </a:t>
            </a:r>
            <a:endParaRPr lang="en-US" dirty="0">
              <a:solidFill>
                <a:srgbClr val="00B0F0"/>
              </a:solidFill>
            </a:endParaRPr>
          </a:p>
          <a:p>
            <a:pPr marL="800100" lvl="1" indent="-342900">
              <a:lnSpc>
                <a:spcPct val="150000"/>
              </a:lnSpc>
              <a:buFont typeface="Wingdings" panose="05000000000000000000" pitchFamily="2" charset="2"/>
              <a:buChar char="q"/>
            </a:pPr>
            <a:r>
              <a:rPr lang="en-US" sz="2800" dirty="0">
                <a:solidFill>
                  <a:schemeClr val="bg1"/>
                </a:solidFill>
              </a:rPr>
              <a:t> </a:t>
            </a:r>
            <a:r>
              <a:rPr lang="en-US" sz="2800" dirty="0" smtClean="0">
                <a:solidFill>
                  <a:schemeClr val="bg1"/>
                </a:solidFill>
              </a:rPr>
              <a:t>  </a:t>
            </a:r>
            <a:endParaRPr lang="en-US" sz="1600" dirty="0" smtClean="0">
              <a:solidFill>
                <a:schemeClr val="bg1"/>
              </a:solidFill>
            </a:endParaRP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21711" y="-17285"/>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06</a:t>
              </a:r>
              <a:endParaRPr lang="en-US" dirty="0">
                <a:solidFill>
                  <a:schemeClr val="accent1"/>
                </a:solidFill>
                <a:latin typeface="+mj-lt"/>
              </a:endParaRPr>
            </a:p>
          </p:txBody>
        </p:sp>
      </p:grpSp>
      <p:sp>
        <p:nvSpPr>
          <p:cNvPr id="3" name="Rectangle 2"/>
          <p:cNvSpPr/>
          <p:nvPr/>
        </p:nvSpPr>
        <p:spPr>
          <a:xfrm>
            <a:off x="4838000" y="2338290"/>
            <a:ext cx="4291519" cy="8614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Install-</a:t>
            </a:r>
            <a:r>
              <a:rPr lang="en-US" dirty="0" err="1"/>
              <a:t>WindowsFeature</a:t>
            </a:r>
            <a:r>
              <a:rPr lang="en-US" dirty="0"/>
              <a:t> RSAT-ADDS</a:t>
            </a:r>
          </a:p>
        </p:txBody>
      </p:sp>
      <p:pic>
        <p:nvPicPr>
          <p:cNvPr id="5" name="Picture 4"/>
          <p:cNvPicPr>
            <a:picLocks noChangeAspect="1"/>
          </p:cNvPicPr>
          <p:nvPr/>
        </p:nvPicPr>
        <p:blipFill>
          <a:blip r:embed="rId4"/>
          <a:stretch>
            <a:fillRect/>
          </a:stretch>
        </p:blipFill>
        <p:spPr>
          <a:xfrm>
            <a:off x="468624" y="3687999"/>
            <a:ext cx="11084631" cy="2967657"/>
          </a:xfrm>
          <a:prstGeom prst="rect">
            <a:avLst/>
          </a:prstGeom>
        </p:spPr>
      </p:pic>
    </p:spTree>
    <p:extLst>
      <p:ext uri="{BB962C8B-B14F-4D97-AF65-F5344CB8AC3E}">
        <p14:creationId xmlns:p14="http://schemas.microsoft.com/office/powerpoint/2010/main" val="370180017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par>
                                <p:cTn id="24" presetID="2" presetClass="entr" presetSubtype="4" fill="hold" nodeType="withEffect">
                                  <p:stCondLst>
                                    <p:cond delay="50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750" fill="hold"/>
                                        <p:tgtEl>
                                          <p:spTgt spid="5"/>
                                        </p:tgtEl>
                                        <p:attrNameLst>
                                          <p:attrName>ppt_x</p:attrName>
                                        </p:attrNameLst>
                                      </p:cBhvr>
                                      <p:tavLst>
                                        <p:tav tm="0">
                                          <p:val>
                                            <p:strVal val="#ppt_x"/>
                                          </p:val>
                                        </p:tav>
                                        <p:tav tm="100000">
                                          <p:val>
                                            <p:strVal val="#ppt_x"/>
                                          </p:val>
                                        </p:tav>
                                      </p:tavLst>
                                    </p:anim>
                                    <p:anim calcmode="lin" valueType="num">
                                      <p:cBhvr additive="base">
                                        <p:cTn id="27" dur="750" fill="hold"/>
                                        <p:tgtEl>
                                          <p:spTgt spid="5"/>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25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ppt_x"/>
                                          </p:val>
                                        </p:tav>
                                        <p:tav tm="100000">
                                          <p:val>
                                            <p:strVal val="#ppt_x"/>
                                          </p:val>
                                        </p:tav>
                                      </p:tavLst>
                                    </p:anim>
                                    <p:anim calcmode="lin" valueType="num">
                                      <p:cBhvr additive="base">
                                        <p:cTn id="3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tretch>
            <a:fillRect/>
          </a:stretch>
        </p:blipFill>
        <p:spPr>
          <a:xfrm>
            <a:off x="-14927" y="-68710"/>
            <a:ext cx="1521701" cy="1121446"/>
          </a:xfrm>
          <a:prstGeom prst="rect">
            <a:avLst/>
          </a:prstGeom>
        </p:spPr>
      </p:pic>
      <p:sp>
        <p:nvSpPr>
          <p:cNvPr id="6" name="Rectangle 5">
            <a:extLst>
              <a:ext uri="{FF2B5EF4-FFF2-40B4-BE49-F238E27FC236}">
                <a16:creationId xmlns:a16="http://schemas.microsoft.com/office/drawing/2014/main" xmlns="" id="{70249273-9757-88CD-A3EF-9D96405B9CAA}"/>
              </a:ext>
            </a:extLst>
          </p:cNvPr>
          <p:cNvSpPr/>
          <p:nvPr/>
        </p:nvSpPr>
        <p:spPr>
          <a:xfrm>
            <a:off x="1522506" y="0"/>
            <a:ext cx="10669493"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xmlns="" id="{E920B950-01B3-C0B7-3610-15EC0F5061A0}"/>
              </a:ext>
            </a:extLst>
          </p:cNvPr>
          <p:cNvSpPr>
            <a:spLocks noGrp="1"/>
          </p:cNvSpPr>
          <p:nvPr>
            <p:ph type="body" sz="quarter" idx="15"/>
          </p:nvPr>
        </p:nvSpPr>
        <p:spPr>
          <a:xfrm>
            <a:off x="1576055" y="-68710"/>
            <a:ext cx="10501745" cy="777455"/>
          </a:xfrm>
        </p:spPr>
        <p:txBody>
          <a:bodyPr/>
          <a:lstStyle/>
          <a:p>
            <a:r>
              <a:rPr lang="en-US" dirty="0" smtClean="0"/>
              <a:t>Exchange Server 2013 Installation Steps</a:t>
            </a:r>
            <a:endParaRPr lang="en-US" dirty="0"/>
          </a:p>
        </p:txBody>
      </p:sp>
      <p:sp>
        <p:nvSpPr>
          <p:cNvPr id="7" name="TextBox 6">
            <a:extLst>
              <a:ext uri="{FF2B5EF4-FFF2-40B4-BE49-F238E27FC236}">
                <a16:creationId xmlns:a16="http://schemas.microsoft.com/office/drawing/2014/main" xmlns="" id="{A49AAC12-73F7-D1B1-32A8-9DED3F2C53AC}"/>
              </a:ext>
            </a:extLst>
          </p:cNvPr>
          <p:cNvSpPr txBox="1"/>
          <p:nvPr/>
        </p:nvSpPr>
        <p:spPr>
          <a:xfrm>
            <a:off x="119336" y="943422"/>
            <a:ext cx="12058407" cy="5914577"/>
          </a:xfrm>
          <a:prstGeom prst="rect">
            <a:avLst/>
          </a:prstGeom>
          <a:noFill/>
        </p:spPr>
        <p:txBody>
          <a:bodyPr wrap="square" lIns="0" rIns="0" rtlCol="0">
            <a:normAutofit/>
          </a:bodyPr>
          <a:lstStyle/>
          <a:p>
            <a:pPr lvl="1">
              <a:lnSpc>
                <a:spcPct val="150000"/>
              </a:lnSpc>
            </a:pPr>
            <a:r>
              <a:rPr lang="en-US" sz="2400" dirty="0"/>
              <a:t>2</a:t>
            </a:r>
            <a:r>
              <a:rPr lang="en-US" sz="2400" dirty="0" smtClean="0"/>
              <a:t>. </a:t>
            </a:r>
            <a:r>
              <a:rPr lang="en-US" sz="2400" dirty="0"/>
              <a:t>Windows Server 2012 prerequisites for Mailbox Server </a:t>
            </a:r>
            <a:r>
              <a:rPr lang="en-US" sz="2400" dirty="0" smtClean="0"/>
              <a:t>Role</a:t>
            </a:r>
          </a:p>
          <a:p>
            <a:pPr lvl="1">
              <a:lnSpc>
                <a:spcPct val="150000"/>
              </a:lnSpc>
            </a:pPr>
            <a:r>
              <a:rPr lang="en-US" sz="2400" dirty="0"/>
              <a:t>3</a:t>
            </a:r>
            <a:r>
              <a:rPr lang="en-US" sz="2400" dirty="0" smtClean="0"/>
              <a:t>. </a:t>
            </a:r>
            <a:r>
              <a:rPr lang="en-US" sz="2400" dirty="0"/>
              <a:t>Windows Server 2012 prerequisites for standalone Mailbox Server Role or Mailbox </a:t>
            </a:r>
            <a:r>
              <a:rPr lang="en-US" sz="2400" dirty="0" smtClean="0"/>
              <a:t>      and </a:t>
            </a:r>
            <a:r>
              <a:rPr lang="en-US" sz="2400" dirty="0"/>
              <a:t>Client Access Server role</a:t>
            </a:r>
          </a:p>
          <a:p>
            <a:pPr lvl="1">
              <a:lnSpc>
                <a:spcPct val="150000"/>
              </a:lnSpc>
            </a:pPr>
            <a:endParaRPr lang="en-US" sz="2400" dirty="0" smtClean="0"/>
          </a:p>
          <a:p>
            <a:pPr lvl="1">
              <a:lnSpc>
                <a:spcPct val="150000"/>
              </a:lnSpc>
            </a:pPr>
            <a:r>
              <a:rPr lang="en-US" sz="2400" dirty="0"/>
              <a:t> </a:t>
            </a:r>
            <a:r>
              <a:rPr lang="en-US" sz="2400" dirty="0" smtClean="0"/>
              <a:t> </a:t>
            </a:r>
            <a:endParaRPr lang="en-US" sz="2400" dirty="0"/>
          </a:p>
          <a:p>
            <a:pPr lvl="1">
              <a:lnSpc>
                <a:spcPct val="150000"/>
              </a:lnSpc>
            </a:pPr>
            <a:endParaRPr lang="en-US" sz="2400" dirty="0"/>
          </a:p>
          <a:p>
            <a:pPr marL="1085850" lvl="2" indent="-171450">
              <a:lnSpc>
                <a:spcPct val="150000"/>
              </a:lnSpc>
              <a:buFont typeface="Wingdings" panose="05000000000000000000" pitchFamily="2" charset="2"/>
              <a:buChar char="q"/>
            </a:pPr>
            <a:endParaRPr lang="en-GB" sz="1400" dirty="0"/>
          </a:p>
          <a:p>
            <a:pPr marL="171450" indent="-17145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a16="http://schemas.microsoft.com/office/drawing/2014/main" xmlns="" id="{77B05BD2-CFB0-9FC7-11F9-175938B6DFCB}"/>
              </a:ext>
            </a:extLst>
          </p:cNvPr>
          <p:cNvGrpSpPr/>
          <p:nvPr/>
        </p:nvGrpSpPr>
        <p:grpSpPr>
          <a:xfrm>
            <a:off x="11078810" y="-30540"/>
            <a:ext cx="1113190" cy="988948"/>
            <a:chOff x="1574371" y="3176972"/>
            <a:chExt cx="1512168" cy="1512168"/>
          </a:xfrm>
        </p:grpSpPr>
        <p:sp>
          <p:nvSpPr>
            <p:cNvPr id="12" name="Diamond 11">
              <a:extLst>
                <a:ext uri="{FF2B5EF4-FFF2-40B4-BE49-F238E27FC236}">
                  <a16:creationId xmlns:a16="http://schemas.microsoft.com/office/drawing/2014/main" xmlns=""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xmlns=""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07</a:t>
              </a:r>
              <a:endParaRPr lang="en-US" dirty="0">
                <a:solidFill>
                  <a:schemeClr val="accent1"/>
                </a:solidFill>
                <a:latin typeface="+mj-lt"/>
              </a:endParaRPr>
            </a:p>
          </p:txBody>
        </p:sp>
      </p:grpSp>
      <p:pic>
        <p:nvPicPr>
          <p:cNvPr id="2" name="Picture 1"/>
          <p:cNvPicPr>
            <a:picLocks noChangeAspect="1"/>
          </p:cNvPicPr>
          <p:nvPr/>
        </p:nvPicPr>
        <p:blipFill>
          <a:blip r:embed="rId4"/>
          <a:stretch>
            <a:fillRect/>
          </a:stretch>
        </p:blipFill>
        <p:spPr>
          <a:xfrm>
            <a:off x="4655840" y="2276872"/>
            <a:ext cx="7421960" cy="4104457"/>
          </a:xfrm>
          <a:prstGeom prst="rect">
            <a:avLst/>
          </a:prstGeom>
        </p:spPr>
      </p:pic>
    </p:spTree>
    <p:extLst>
      <p:ext uri="{BB962C8B-B14F-4D97-AF65-F5344CB8AC3E}">
        <p14:creationId xmlns:p14="http://schemas.microsoft.com/office/powerpoint/2010/main" val="75824572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par>
                                <p:cTn id="24" presetID="2" presetClass="entr" presetSubtype="4" fill="hold" nodeType="withEffect">
                                  <p:stCondLst>
                                    <p:cond delay="75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theme/theme1.xml><?xml version="1.0" encoding="utf-8"?>
<a:theme xmlns:a="http://schemas.openxmlformats.org/drawingml/2006/main" name="Office Theme">
  <a:themeElements>
    <a:clrScheme name="Prezfull F#2">
      <a:dk1>
        <a:sysClr val="windowText" lastClr="000000"/>
      </a:dk1>
      <a:lt1>
        <a:sysClr val="window" lastClr="FFFFFF"/>
      </a:lt1>
      <a:dk2>
        <a:srgbClr val="44546A"/>
      </a:dk2>
      <a:lt2>
        <a:srgbClr val="E7E6E6"/>
      </a:lt2>
      <a:accent1>
        <a:srgbClr val="009DF8"/>
      </a:accent1>
      <a:accent2>
        <a:srgbClr val="3675F2"/>
      </a:accent2>
      <a:accent3>
        <a:srgbClr val="1A4AD0"/>
      </a:accent3>
      <a:accent4>
        <a:srgbClr val="082292"/>
      </a:accent4>
      <a:accent5>
        <a:srgbClr val="8E8E8E"/>
      </a:accent5>
      <a:accent6>
        <a:srgbClr val="343434"/>
      </a:accent6>
      <a:hlink>
        <a:srgbClr val="0563C1"/>
      </a:hlink>
      <a:folHlink>
        <a:srgbClr val="954F72"/>
      </a:folHlink>
    </a:clrScheme>
    <a:fontScheme name="Prezfull F#2">
      <a:majorFont>
        <a:latin typeface="Mulish ExtraBold"/>
        <a:ea typeface=""/>
        <a:cs typeface=""/>
      </a:majorFont>
      <a:minorFont>
        <a:latin typeface="Mulish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normAutofit/>
      </a:bodyPr>
      <a:lstStyle>
        <a:defPPr algn="l">
          <a:lnSpc>
            <a:spcPct val="150000"/>
          </a:lnSpc>
          <a:defRPr sz="10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2936</TotalTime>
  <Words>2808</Words>
  <Application>Microsoft Office PowerPoint</Application>
  <PresentationFormat>Widescreen</PresentationFormat>
  <Paragraphs>528</Paragraphs>
  <Slides>62</Slides>
  <Notes>61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Mulish Light</vt:lpstr>
      <vt:lpstr>Calibri</vt:lpstr>
      <vt:lpstr>Mulish ExtraBold</vt:lpstr>
      <vt:lpstr>Arial</vt:lpstr>
      <vt:lpstr>Wingdings</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Prezfull</dc:creator>
  <cp:lastModifiedBy>Abdi Geremu</cp:lastModifiedBy>
  <cp:revision>202</cp:revision>
  <dcterms:created xsi:type="dcterms:W3CDTF">2022-11-15T17:28:52Z</dcterms:created>
  <dcterms:modified xsi:type="dcterms:W3CDTF">2024-01-31T07:12:01Z</dcterms:modified>
</cp:coreProperties>
</file>